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tl="1">
  <p:sldMasterIdLst>
    <p:sldMasterId id="2147483648" r:id="rId4"/>
  </p:sldMasterIdLst>
  <p:notesMasterIdLst>
    <p:notesMasterId r:id="rId35"/>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Lst>
  <p:sldSz cx="12192000" cy="6858000"/>
  <p:notesSz cx="6858000" cy="9144000"/>
  <p:defaultTex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1D1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3B6892-B6F5-CE9F-F289-8BA1F31846F2}" v="2" dt="2024-06-07T17:16:34.500"/>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BD2"/>
          </a:solidFill>
        </a:fill>
      </a:tcStyle>
    </a:wholeTbl>
    <a:band2H>
      <a:tcTxStyle/>
      <a:tcStyle>
        <a:tcBdr/>
        <a:fill>
          <a:solidFill>
            <a:srgbClr val="E6E7EA"/>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2DFCA"/>
          </a:solidFill>
        </a:fill>
      </a:tcStyle>
    </a:wholeTbl>
    <a:band2H>
      <a:tcTxStyle/>
      <a:tcStyle>
        <a:tcBdr/>
        <a:fill>
          <a:solidFill>
            <a:srgbClr val="EAF0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Calibri"/>
          <a:ea typeface="Calibri"/>
          <a:cs typeface="Calibr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Calibri"/>
          <a:ea typeface="Calibri"/>
          <a:cs typeface="Calibri"/>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Calibri"/>
          <a:ea typeface="Calibri"/>
          <a:cs typeface="Calibri"/>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Calibri"/>
          <a:ea typeface="Calibri"/>
          <a:cs typeface="Calibri"/>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aximized">
    <p:restoredLeft sz="93456" autoAdjust="0"/>
    <p:restoredTop sz="94660"/>
  </p:normalViewPr>
  <p:slideViewPr>
    <p:cSldViewPr snapToGrid="0">
      <p:cViewPr varScale="1">
        <p:scale>
          <a:sx n="63" d="100"/>
          <a:sy n="63" d="100"/>
        </p:scale>
        <p:origin x="106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indezzine3 (hindezzine3@gmail.com)" userId="S::hindezzine3_gmail.com#ext#@worldhealthorg.onmicrosoft.com::a0e1327b-9ea3-4c75-a998-a68700beedf6" providerId="AD" clId="Web-{B2DE04A0-48DE-2735-F963-5E18FF6A4E09}"/>
    <pc:docChg chg="modSld">
      <pc:chgData name="hindezzine3 (hindezzine3@gmail.com)" userId="S::hindezzine3_gmail.com#ext#@worldhealthorg.onmicrosoft.com::a0e1327b-9ea3-4c75-a998-a68700beedf6" providerId="AD" clId="Web-{B2DE04A0-48DE-2735-F963-5E18FF6A4E09}" dt="2024-03-12T21:40:33.205" v="10" actId="20577"/>
      <pc:docMkLst>
        <pc:docMk/>
      </pc:docMkLst>
      <pc:sldChg chg="modSp">
        <pc:chgData name="hindezzine3 (hindezzine3@gmail.com)" userId="S::hindezzine3_gmail.com#ext#@worldhealthorg.onmicrosoft.com::a0e1327b-9ea3-4c75-a998-a68700beedf6" providerId="AD" clId="Web-{B2DE04A0-48DE-2735-F963-5E18FF6A4E09}" dt="2024-03-12T21:40:33.205" v="10" actId="20577"/>
        <pc:sldMkLst>
          <pc:docMk/>
          <pc:sldMk cId="0" sldId="256"/>
        </pc:sldMkLst>
        <pc:spChg chg="mod">
          <ac:chgData name="hindezzine3 (hindezzine3@gmail.com)" userId="S::hindezzine3_gmail.com#ext#@worldhealthorg.onmicrosoft.com::a0e1327b-9ea3-4c75-a998-a68700beedf6" providerId="AD" clId="Web-{B2DE04A0-48DE-2735-F963-5E18FF6A4E09}" dt="2024-03-12T21:40:33.205" v="10" actId="20577"/>
          <ac:spMkLst>
            <pc:docMk/>
            <pc:sldMk cId="0" sldId="256"/>
            <ac:spMk id="358" creationId="{00000000-0000-0000-0000-000000000000}"/>
          </ac:spMkLst>
        </pc:spChg>
      </pc:sldChg>
    </pc:docChg>
  </pc:docChgLst>
  <pc:docChgLst>
    <pc:chgData name="EZZINE, Hind" userId="S::ezzineh@who.int::edcab00f-6318-46e5-a4a9-188b01ee222f" providerId="AD" clId="Web-{993B6892-B6F5-CE9F-F289-8BA1F31846F2}"/>
    <pc:docChg chg="modSld">
      <pc:chgData name="EZZINE, Hind" userId="S::ezzineh@who.int::edcab00f-6318-46e5-a4a9-188b01ee222f" providerId="AD" clId="Web-{993B6892-B6F5-CE9F-F289-8BA1F31846F2}" dt="2024-06-07T17:16:34.500" v="1" actId="1076"/>
      <pc:docMkLst>
        <pc:docMk/>
      </pc:docMkLst>
      <pc:sldChg chg="modSp">
        <pc:chgData name="EZZINE, Hind" userId="S::ezzineh@who.int::edcab00f-6318-46e5-a4a9-188b01ee222f" providerId="AD" clId="Web-{993B6892-B6F5-CE9F-F289-8BA1F31846F2}" dt="2024-06-07T17:16:34.500" v="1" actId="1076"/>
        <pc:sldMkLst>
          <pc:docMk/>
          <pc:sldMk cId="0" sldId="282"/>
        </pc:sldMkLst>
        <pc:spChg chg="mod">
          <ac:chgData name="EZZINE, Hind" userId="S::ezzineh@who.int::edcab00f-6318-46e5-a4a9-188b01ee222f" providerId="AD" clId="Web-{993B6892-B6F5-CE9F-F289-8BA1F31846F2}" dt="2024-06-07T17:16:34.500" v="1" actId="1076"/>
          <ac:spMkLst>
            <pc:docMk/>
            <pc:sldMk cId="0" sldId="282"/>
            <ac:spMk id="51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53" name="Shape 353"/>
          <p:cNvSpPr>
            <a:spLocks noGrp="1" noRot="1" noChangeAspect="1"/>
          </p:cNvSpPr>
          <p:nvPr>
            <p:ph type="sldImg"/>
          </p:nvPr>
        </p:nvSpPr>
        <p:spPr>
          <a:xfrm>
            <a:off x="1143000" y="685800"/>
            <a:ext cx="4572000" cy="3429000"/>
          </a:xfrm>
          <a:prstGeom prst="rect">
            <a:avLst/>
          </a:prstGeom>
        </p:spPr>
        <p:txBody>
          <a:bodyPr rtlCol="1"/>
          <a:lstStyle/>
          <a:p>
            <a:pPr rtl="1"/>
            <a:endParaRPr/>
          </a:p>
        </p:txBody>
      </p:sp>
      <p:sp>
        <p:nvSpPr>
          <p:cNvPr id="354" name="Shape 354"/>
          <p:cNvSpPr>
            <a:spLocks noGrp="1"/>
          </p:cNvSpPr>
          <p:nvPr>
            <p:ph type="body" sz="quarter" idx="1"/>
          </p:nvPr>
        </p:nvSpPr>
        <p:spPr>
          <a:xfrm>
            <a:off x="914400" y="4343400"/>
            <a:ext cx="5029200" cy="4114800"/>
          </a:xfrm>
          <a:prstGeom prst="rect">
            <a:avLst/>
          </a:prstGeom>
        </p:spPr>
        <p:txBody>
          <a:bodyPr rtlCol="1"/>
          <a:lstStyle/>
          <a:p>
            <a:pPr rtl="1"/>
            <a:endParaRPr/>
          </a:p>
        </p:txBody>
      </p:sp>
    </p:spTree>
    <p:extLst>
      <p:ext uri="{BB962C8B-B14F-4D97-AF65-F5344CB8AC3E}">
        <p14:creationId xmlns:p14="http://schemas.microsoft.com/office/powerpoint/2010/main" val="3207544486"/>
      </p:ext>
    </p:extLst>
  </p:cSld>
  <p:clrMap bg1="lt1" tx1="dk1" bg2="lt2" tx2="dk2" accent1="accent1" accent2="accent2" accent3="accent3" accent4="accent4" accent5="accent5" accent6="accent6" hlink="hlink" folHlink="folHlink"/>
  <p:notesStyle>
    <a:lvl1pPr algn="r" rtl="1" latinLnBrk="0">
      <a:defRPr sz="1200">
        <a:latin typeface="+mj-lt"/>
        <a:ea typeface="+mj-ea"/>
        <a:cs typeface="+mj-cs"/>
        <a:sym typeface="Source Sans Pro Regular"/>
      </a:defRPr>
    </a:lvl1pPr>
    <a:lvl2pPr indent="228600" algn="r" rtl="1" latinLnBrk="0">
      <a:defRPr sz="1200">
        <a:latin typeface="+mj-lt"/>
        <a:ea typeface="+mj-ea"/>
        <a:cs typeface="+mj-cs"/>
        <a:sym typeface="Source Sans Pro Regular"/>
      </a:defRPr>
    </a:lvl2pPr>
    <a:lvl3pPr indent="457200" algn="r" rtl="1" latinLnBrk="0">
      <a:defRPr sz="1200">
        <a:latin typeface="+mj-lt"/>
        <a:ea typeface="+mj-ea"/>
        <a:cs typeface="+mj-cs"/>
        <a:sym typeface="Source Sans Pro Regular"/>
      </a:defRPr>
    </a:lvl3pPr>
    <a:lvl4pPr indent="685800" algn="r" rtl="1" latinLnBrk="0">
      <a:defRPr sz="1200">
        <a:latin typeface="+mj-lt"/>
        <a:ea typeface="+mj-ea"/>
        <a:cs typeface="+mj-cs"/>
        <a:sym typeface="Source Sans Pro Regular"/>
      </a:defRPr>
    </a:lvl4pPr>
    <a:lvl5pPr indent="914400" algn="r" rtl="1" latinLnBrk="0">
      <a:defRPr sz="1200">
        <a:latin typeface="+mj-lt"/>
        <a:ea typeface="+mj-ea"/>
        <a:cs typeface="+mj-cs"/>
        <a:sym typeface="Source Sans Pro Regular"/>
      </a:defRPr>
    </a:lvl5pPr>
    <a:lvl6pPr indent="1143000" algn="r" rtl="1" latinLnBrk="0">
      <a:defRPr sz="1200">
        <a:latin typeface="+mj-lt"/>
        <a:ea typeface="+mj-ea"/>
        <a:cs typeface="+mj-cs"/>
        <a:sym typeface="Source Sans Pro Regular"/>
      </a:defRPr>
    </a:lvl6pPr>
    <a:lvl7pPr indent="1371600" algn="r" rtl="1" latinLnBrk="0">
      <a:defRPr sz="1200">
        <a:latin typeface="+mj-lt"/>
        <a:ea typeface="+mj-ea"/>
        <a:cs typeface="+mj-cs"/>
        <a:sym typeface="Source Sans Pro Regular"/>
      </a:defRPr>
    </a:lvl7pPr>
    <a:lvl8pPr indent="1600200" algn="r" rtl="1" latinLnBrk="0">
      <a:defRPr sz="1200">
        <a:latin typeface="+mj-lt"/>
        <a:ea typeface="+mj-ea"/>
        <a:cs typeface="+mj-cs"/>
        <a:sym typeface="Source Sans Pro Regular"/>
      </a:defRPr>
    </a:lvl8pPr>
    <a:lvl9pPr indent="1828800" algn="r" rtl="1" latinLnBrk="0">
      <a:defRPr sz="1200">
        <a:latin typeface="+mj-lt"/>
        <a:ea typeface="+mj-ea"/>
        <a:cs typeface="+mj-cs"/>
        <a:sym typeface="Source Sans Pro Regular"/>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 name="Shape 365"/>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66" name="Shape 366"/>
          <p:cNvSpPr>
            <a:spLocks noGrp="1"/>
          </p:cNvSpPr>
          <p:nvPr>
            <p:ph type="body" sz="quarter" idx="1"/>
          </p:nvPr>
        </p:nvSpPr>
        <p:spPr>
          <a:prstGeom prst="rect">
            <a:avLst/>
          </a:prstGeom>
        </p:spPr>
        <p:txBody>
          <a:bodyPr rtlCol="1"/>
          <a:lstStyle/>
          <a:p>
            <a:pPr rtl="1"/>
            <a:r>
              <a:t> </a:t>
            </a:r>
          </a:p>
        </p:txBody>
      </p:sp>
    </p:spTree>
    <p:extLst>
      <p:ext uri="{BB962C8B-B14F-4D97-AF65-F5344CB8AC3E}">
        <p14:creationId xmlns:p14="http://schemas.microsoft.com/office/powerpoint/2010/main" val="2034755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20"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sp>
        <p:nvSpPr>
          <p:cNvPr id="22" name="Subtitle 2"/>
          <p:cNvSpPr txBox="1"/>
          <p:nvPr/>
        </p:nvSpPr>
        <p:spPr>
          <a:xfrm>
            <a:off x="2992120" y="6176962"/>
            <a:ext cx="5598160"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200"/>
              </a:spcBef>
              <a:defRPr sz="900">
                <a:solidFill>
                  <a:srgbClr val="FFFFFF"/>
                </a:solidFill>
                <a:latin typeface="+mj-lt"/>
                <a:ea typeface="+mj-ea"/>
                <a:cs typeface="+mj-cs"/>
                <a:sym typeface="Source Sans Pro Regular"/>
              </a:defRPr>
            </a:lvl1pPr>
          </a:lstStyle>
          <a:p>
            <a:pPr rtl="1"/>
            <a:r>
              <a:t>Rapid Response Teams Training</a:t>
            </a:r>
          </a:p>
        </p:txBody>
      </p:sp>
      <p:sp>
        <p:nvSpPr>
          <p:cNvPr id="23"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24" name="Subtitle 2"/>
          <p:cNvSpPr txBox="1"/>
          <p:nvPr/>
        </p:nvSpPr>
        <p:spPr>
          <a:xfrm>
            <a:off x="2992120" y="6176962"/>
            <a:ext cx="5598160" cy="3073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300"/>
              </a:spcBef>
              <a:defRPr sz="1300">
                <a:solidFill>
                  <a:srgbClr val="FFFFFF"/>
                </a:solidFill>
                <a:latin typeface="+mj-lt"/>
                <a:ea typeface="+mj-ea"/>
                <a:cs typeface="+mj-cs"/>
                <a:sym typeface="Source Sans Pro Regular"/>
              </a:defRPr>
            </a:lvl1pPr>
          </a:lstStyle>
          <a:p>
            <a:pPr rtl="1"/>
            <a:r>
              <a:t>Rapid Response Teams Training</a:t>
            </a:r>
          </a:p>
        </p:txBody>
      </p:sp>
      <p:sp>
        <p:nvSpPr>
          <p:cNvPr id="25" name="Subtitle 5"/>
          <p:cNvSpPr txBox="1"/>
          <p:nvPr/>
        </p:nvSpPr>
        <p:spPr>
          <a:xfrm>
            <a:off x="8061959" y="6481762"/>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Rapid Response Teams Advanced Training Package</a:t>
            </a:r>
          </a:p>
        </p:txBody>
      </p:sp>
      <p:sp>
        <p:nvSpPr>
          <p:cNvPr id="26" name="Subtitle 5"/>
          <p:cNvSpPr txBox="1"/>
          <p:nvPr/>
        </p:nvSpPr>
        <p:spPr>
          <a:xfrm>
            <a:off x="8061959" y="6647436"/>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A3.2 Logistics</a:t>
            </a:r>
          </a:p>
        </p:txBody>
      </p:sp>
      <p:sp>
        <p:nvSpPr>
          <p:cNvPr id="27" name="Rectangle 1"/>
          <p:cNvSpPr/>
          <p:nvPr/>
        </p:nvSpPr>
        <p:spPr>
          <a:xfrm>
            <a:off x="0" y="13"/>
            <a:ext cx="12192000" cy="4354825"/>
          </a:xfrm>
          <a:prstGeom prst="rect">
            <a:avLst/>
          </a:prstGeom>
          <a:solidFill>
            <a:srgbClr val="ECF2F8"/>
          </a:solidFill>
          <a:ln w="12700">
            <a:miter lim="400000"/>
          </a:ln>
        </p:spPr>
        <p:txBody>
          <a:bodyPr lIns="45719" rIns="45719" rtlCol="1" anchor="ctr"/>
          <a:lstStyle/>
          <a:p>
            <a:pPr algn="ctr" rtl="1">
              <a:defRPr sz="400">
                <a:solidFill>
                  <a:srgbClr val="FFFFFF"/>
                </a:solidFill>
                <a:latin typeface="+mj-lt"/>
                <a:ea typeface="+mj-ea"/>
                <a:cs typeface="+mj-cs"/>
                <a:sym typeface="Source Sans Pro Regular"/>
              </a:defRPr>
            </a:pPr>
            <a:endParaRPr/>
          </a:p>
        </p:txBody>
      </p:sp>
      <p:pic>
        <p:nvPicPr>
          <p:cNvPr id="28" name="Picture 14" descr="Picture 14"/>
          <p:cNvPicPr>
            <a:picLocks noChangeAspect="1"/>
          </p:cNvPicPr>
          <p:nvPr/>
        </p:nvPicPr>
        <p:blipFill>
          <a:blip r:embed="rId3"/>
          <a:stretch>
            <a:fillRect/>
          </a:stretch>
        </p:blipFill>
        <p:spPr>
          <a:xfrm>
            <a:off x="2" y="0"/>
            <a:ext cx="6560821" cy="5372100"/>
          </a:xfrm>
          <a:prstGeom prst="rect">
            <a:avLst/>
          </a:prstGeom>
          <a:ln w="12700">
            <a:miter lim="400000"/>
          </a:ln>
        </p:spPr>
      </p:pic>
      <p:pic>
        <p:nvPicPr>
          <p:cNvPr id="29" name="Picture 18" descr="Picture 18"/>
          <p:cNvPicPr>
            <a:picLocks noChangeAspect="1"/>
          </p:cNvPicPr>
          <p:nvPr/>
        </p:nvPicPr>
        <p:blipFill>
          <a:blip r:embed="rId4"/>
          <a:stretch>
            <a:fillRect/>
          </a:stretch>
        </p:blipFill>
        <p:spPr>
          <a:xfrm>
            <a:off x="9002490" y="5116964"/>
            <a:ext cx="2823416" cy="908686"/>
          </a:xfrm>
          <a:prstGeom prst="rect">
            <a:avLst/>
          </a:prstGeom>
          <a:ln w="12700">
            <a:miter lim="400000"/>
          </a:ln>
        </p:spPr>
      </p:pic>
      <p:pic>
        <p:nvPicPr>
          <p:cNvPr id="30" name="Picture 19" descr="Picture 19"/>
          <p:cNvPicPr>
            <a:picLocks noChangeAspect="1"/>
          </p:cNvPicPr>
          <p:nvPr/>
        </p:nvPicPr>
        <p:blipFill>
          <a:blip r:embed="rId2"/>
          <a:stretch>
            <a:fillRect/>
          </a:stretch>
        </p:blipFill>
        <p:spPr>
          <a:xfrm>
            <a:off x="11189972" y="118166"/>
            <a:ext cx="866716" cy="895042"/>
          </a:xfrm>
          <a:prstGeom prst="rect">
            <a:avLst/>
          </a:prstGeom>
          <a:ln w="12700">
            <a:miter lim="400000"/>
          </a:ln>
        </p:spPr>
      </p:pic>
      <p:sp>
        <p:nvSpPr>
          <p:cNvPr id="31" name="Body Level One…"/>
          <p:cNvSpPr txBox="1">
            <a:spLocks noGrp="1"/>
          </p:cNvSpPr>
          <p:nvPr>
            <p:ph type="body" sz="quarter" idx="1"/>
          </p:nvPr>
        </p:nvSpPr>
        <p:spPr>
          <a:xfrm>
            <a:off x="5525728" y="3491867"/>
            <a:ext cx="5925539" cy="914401"/>
          </a:xfrm>
          <a:prstGeom prst="rect">
            <a:avLst/>
          </a:prstGeom>
        </p:spPr>
        <p:txBody>
          <a:bodyPr rtlCol="1"/>
          <a:lstStyle>
            <a:lvl1pPr algn="r" rtl="1">
              <a:defRPr>
                <a:latin typeface="Source Sans Pro Bold"/>
                <a:ea typeface="Source Sans Pro Bold"/>
                <a:cs typeface="Source Sans Pro Bold"/>
                <a:sym typeface="Source Sans Pro Bold"/>
              </a:defRPr>
            </a:lvl1pPr>
            <a:lvl2pPr algn="r" rtl="1">
              <a:defRPr>
                <a:latin typeface="Source Sans Pro Bold"/>
                <a:ea typeface="Source Sans Pro Bold"/>
                <a:cs typeface="Source Sans Pro Bold"/>
                <a:sym typeface="Source Sans Pro Bold"/>
              </a:defRPr>
            </a:lvl2pPr>
            <a:lvl3pPr algn="r" rtl="1">
              <a:defRPr>
                <a:latin typeface="Source Sans Pro Bold"/>
                <a:ea typeface="Source Sans Pro Bold"/>
                <a:cs typeface="Source Sans Pro Bold"/>
                <a:sym typeface="Source Sans Pro Bold"/>
              </a:defRPr>
            </a:lvl3pPr>
            <a:lvl4pPr algn="r" rtl="1">
              <a:defRPr>
                <a:latin typeface="Source Sans Pro Bold"/>
                <a:ea typeface="Source Sans Pro Bold"/>
                <a:cs typeface="Source Sans Pro Bold"/>
                <a:sym typeface="Source Sans Pro Bold"/>
              </a:defRPr>
            </a:lvl4pPr>
            <a:lvl5pPr algn="r" rtl="1">
              <a:defRPr>
                <a:latin typeface="Source Sans Pro Bold"/>
                <a:ea typeface="Source Sans Pro Bold"/>
                <a:cs typeface="Source Sans Pro Bold"/>
                <a:sym typeface="Source Sans Pro Bold"/>
              </a:defRPr>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32" name="Title Text"/>
          <p:cNvSpPr txBox="1">
            <a:spLocks noGrp="1"/>
          </p:cNvSpPr>
          <p:nvPr>
            <p:ph type="title"/>
          </p:nvPr>
        </p:nvSpPr>
        <p:spPr>
          <a:xfrm>
            <a:off x="517796" y="1587565"/>
            <a:ext cx="4490141" cy="2410277"/>
          </a:xfrm>
          <a:prstGeom prst="rect">
            <a:avLst/>
          </a:prstGeom>
        </p:spPr>
        <p:txBody>
          <a:bodyPr rtlCol="1"/>
          <a:lstStyle/>
          <a:p>
            <a:pPr rtl="1"/>
            <a:r>
              <a:t>Title Text</a:t>
            </a:r>
          </a:p>
        </p:txBody>
      </p:sp>
      <p:pic>
        <p:nvPicPr>
          <p:cNvPr id="15" name="Image 14"/>
          <p:cNvPicPr>
            <a:picLocks noChangeAspect="1"/>
          </p:cNvPicPr>
          <p:nvPr userDrawn="1"/>
        </p:nvPicPr>
        <p:blipFill>
          <a:blip r:embed="rId5"/>
          <a:stretch>
            <a:fillRect/>
          </a:stretch>
        </p:blipFill>
        <p:spPr>
          <a:xfrm>
            <a:off x="135255" y="6312793"/>
            <a:ext cx="1657350" cy="484681"/>
          </a:xfrm>
          <a:prstGeom prst="rect">
            <a:avLst/>
          </a:prstGeom>
        </p:spPr>
      </p:pic>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
        <p:nvSpPr>
          <p:cNvPr id="178"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185"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186"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sp>
        <p:nvSpPr>
          <p:cNvPr id="188" name="Subtitle 2"/>
          <p:cNvSpPr txBox="1"/>
          <p:nvPr/>
        </p:nvSpPr>
        <p:spPr>
          <a:xfrm>
            <a:off x="2992120" y="6176962"/>
            <a:ext cx="5598160"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200"/>
              </a:spcBef>
              <a:defRPr sz="900">
                <a:solidFill>
                  <a:srgbClr val="FFFFFF"/>
                </a:solidFill>
                <a:latin typeface="+mj-lt"/>
                <a:ea typeface="+mj-ea"/>
                <a:cs typeface="+mj-cs"/>
                <a:sym typeface="Source Sans Pro Regular"/>
              </a:defRPr>
            </a:lvl1pPr>
          </a:lstStyle>
          <a:p>
            <a:pPr rtl="1"/>
            <a:r>
              <a:t>Rapid Response Teams Training</a:t>
            </a:r>
          </a:p>
        </p:txBody>
      </p:sp>
      <p:sp>
        <p:nvSpPr>
          <p:cNvPr id="189"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190" name="Subtitle 2"/>
          <p:cNvSpPr txBox="1"/>
          <p:nvPr/>
        </p:nvSpPr>
        <p:spPr>
          <a:xfrm>
            <a:off x="2992120" y="6176962"/>
            <a:ext cx="5598160" cy="3073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300"/>
              </a:spcBef>
              <a:defRPr sz="1300">
                <a:solidFill>
                  <a:srgbClr val="FFFFFF"/>
                </a:solidFill>
                <a:latin typeface="+mj-lt"/>
                <a:ea typeface="+mj-ea"/>
                <a:cs typeface="+mj-cs"/>
                <a:sym typeface="Source Sans Pro Regular"/>
              </a:defRPr>
            </a:lvl1pPr>
          </a:lstStyle>
          <a:p>
            <a:pPr rtl="1"/>
            <a:r>
              <a:t>Rapid Response Teams Training</a:t>
            </a:r>
          </a:p>
        </p:txBody>
      </p:sp>
      <p:sp>
        <p:nvSpPr>
          <p:cNvPr id="191" name="Subtitle 5"/>
          <p:cNvSpPr txBox="1"/>
          <p:nvPr/>
        </p:nvSpPr>
        <p:spPr>
          <a:xfrm>
            <a:off x="8061959" y="6481762"/>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Rapid Response Teams Advanced Training Package</a:t>
            </a:r>
          </a:p>
        </p:txBody>
      </p:sp>
      <p:sp>
        <p:nvSpPr>
          <p:cNvPr id="192" name="Subtitle 5"/>
          <p:cNvSpPr txBox="1"/>
          <p:nvPr/>
        </p:nvSpPr>
        <p:spPr>
          <a:xfrm>
            <a:off x="8061959" y="6647436"/>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A3.2 Logistics</a:t>
            </a:r>
          </a:p>
        </p:txBody>
      </p:sp>
      <p:sp>
        <p:nvSpPr>
          <p:cNvPr id="193" name="Rounded Rectangle 4"/>
          <p:cNvSpPr/>
          <p:nvPr/>
        </p:nvSpPr>
        <p:spPr>
          <a:xfrm flipV="1">
            <a:off x="5003344" y="3246972"/>
            <a:ext cx="2515176" cy="111824"/>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a:p>
        </p:txBody>
      </p:sp>
      <p:sp>
        <p:nvSpPr>
          <p:cNvPr id="194" name="Body Level One…"/>
          <p:cNvSpPr txBox="1">
            <a:spLocks noGrp="1"/>
          </p:cNvSpPr>
          <p:nvPr>
            <p:ph type="body" sz="half" idx="1" hasCustomPrompt="1"/>
          </p:nvPr>
        </p:nvSpPr>
        <p:spPr>
          <a:xfrm>
            <a:off x="587203" y="1971021"/>
            <a:ext cx="11347452" cy="1870076"/>
          </a:xfrm>
          <a:prstGeom prst="rect">
            <a:avLst/>
          </a:prstGeom>
        </p:spPr>
        <p:txBody>
          <a:bodyPr rtlCol="1" anchor="ctr"/>
          <a:lstStyle>
            <a:lvl1pPr algn="ctr" rtl="1">
              <a:buClrTx/>
              <a:buFontTx/>
              <a:defRPr>
                <a:solidFill>
                  <a:srgbClr val="FFFFFF"/>
                </a:solidFill>
                <a:latin typeface="Source Sans Pro Bold"/>
                <a:ea typeface="Source Sans Pro Bold"/>
                <a:cs typeface="Source Sans Pro Bold"/>
                <a:sym typeface="Source Sans Pro Bold"/>
              </a:defRPr>
            </a:lvl1pPr>
            <a:lvl2pPr marL="170493" indent="-61997" algn="ctr" rtl="1">
              <a:buClrTx/>
              <a:buSzPct val="100000"/>
              <a:buFontTx/>
              <a:buChar char="•"/>
              <a:defRPr>
                <a:solidFill>
                  <a:srgbClr val="FFFFFF"/>
                </a:solidFill>
                <a:latin typeface="Source Sans Pro Bold"/>
                <a:ea typeface="Source Sans Pro Bold"/>
                <a:cs typeface="Source Sans Pro Bold"/>
                <a:sym typeface="Source Sans Pro Bold"/>
              </a:defRPr>
            </a:lvl2pPr>
            <a:lvl3pPr marL="289322" indent="-72330" algn="ctr" rtl="1">
              <a:buClrTx/>
              <a:buSzPct val="100000"/>
              <a:buFontTx/>
              <a:buChar char="•"/>
              <a:defRPr>
                <a:solidFill>
                  <a:srgbClr val="FFFFFF"/>
                </a:solidFill>
                <a:latin typeface="Source Sans Pro Bold"/>
                <a:ea typeface="Source Sans Pro Bold"/>
                <a:cs typeface="Source Sans Pro Bold"/>
                <a:sym typeface="Source Sans Pro Bold"/>
              </a:defRPr>
            </a:lvl3pPr>
            <a:lvl4pPr marL="397818" indent="-72330" algn="ctr" rtl="1">
              <a:buClrTx/>
              <a:buSzPct val="100000"/>
              <a:buFontTx/>
              <a:buChar char="•"/>
              <a:defRPr>
                <a:solidFill>
                  <a:srgbClr val="FFFFFF"/>
                </a:solidFill>
                <a:latin typeface="Source Sans Pro Bold"/>
                <a:ea typeface="Source Sans Pro Bold"/>
                <a:cs typeface="Source Sans Pro Bold"/>
                <a:sym typeface="Source Sans Pro Bold"/>
              </a:defRPr>
            </a:lvl4pPr>
            <a:lvl5pPr marL="506313" indent="-72330" algn="ctr" rtl="1">
              <a:buClrTx/>
              <a:buSzPct val="100000"/>
              <a:buFontTx/>
              <a:buChar char="•"/>
              <a:defRPr>
                <a:solidFill>
                  <a:srgbClr val="FFFFFF"/>
                </a:solidFill>
                <a:latin typeface="Source Sans Pro Bold"/>
                <a:ea typeface="Source Sans Pro Bold"/>
                <a:cs typeface="Source Sans Pro Bold"/>
                <a:sym typeface="Source Sans Pro Bold"/>
              </a:defRPr>
            </a:lvl5pPr>
          </a:lstStyle>
          <a:p>
            <a:pPr rtl="1"/>
            <a:r>
              <a:t>Click to edit Master title style</a:t>
            </a:r>
          </a:p>
          <a:p>
            <a:pPr lvl="1" rtl="1"/>
            <a:endParaRPr/>
          </a:p>
          <a:p>
            <a:pPr lvl="2" rtl="1"/>
            <a:endParaRPr/>
          </a:p>
          <a:p>
            <a:pPr lvl="3" rtl="1"/>
            <a:endParaRPr/>
          </a:p>
          <a:p>
            <a:pPr lvl="4" rtl="1"/>
            <a:endParaRPr/>
          </a:p>
        </p:txBody>
      </p:sp>
      <p:sp>
        <p:nvSpPr>
          <p:cNvPr id="2" name="Slide Number">
            <a:extLst>
              <a:ext uri="{FF2B5EF4-FFF2-40B4-BE49-F238E27FC236}">
                <a16:creationId xmlns:a16="http://schemas.microsoft.com/office/drawing/2014/main" id="{2069EFC3-22EF-8EE2-43A9-8E712887B27B}"/>
              </a:ext>
            </a:extLst>
          </p:cNvPr>
          <p:cNvSpPr txBox="1">
            <a:spLocks/>
          </p:cNvSpPr>
          <p:nvPr userDrawn="1"/>
        </p:nvSpPr>
        <p:spPr>
          <a:xfrm>
            <a:off x="11869837" y="6565839"/>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‹N°›</a:t>
            </a:fld>
            <a:endParaRPr lang="hu-HU" sz="1100" dirty="0">
              <a:solidFill>
                <a:schemeClr val="bg2">
                  <a:lumMod val="75000"/>
                </a:schemeClr>
              </a:solidFill>
              <a:latin typeface="+mj-lt"/>
            </a:endParaRPr>
          </a:p>
        </p:txBody>
      </p:sp>
      <p:pic>
        <p:nvPicPr>
          <p:cNvPr id="13" name="Image 12"/>
          <p:cNvPicPr>
            <a:picLocks noChangeAspect="1"/>
          </p:cNvPicPr>
          <p:nvPr userDrawn="1"/>
        </p:nvPicPr>
        <p:blipFill>
          <a:blip r:embed="rId4"/>
          <a:stretch>
            <a:fillRect/>
          </a:stretch>
        </p:blipFill>
        <p:spPr>
          <a:xfrm>
            <a:off x="135255" y="6312793"/>
            <a:ext cx="1657350" cy="484681"/>
          </a:xfrm>
          <a:prstGeom prst="rect">
            <a:avLst/>
          </a:prstGeom>
        </p:spPr>
      </p:pic>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201"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202"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sp>
        <p:nvSpPr>
          <p:cNvPr id="204" name="Subtitle 2"/>
          <p:cNvSpPr txBox="1"/>
          <p:nvPr/>
        </p:nvSpPr>
        <p:spPr>
          <a:xfrm>
            <a:off x="2992120" y="6176962"/>
            <a:ext cx="5598160"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200"/>
              </a:spcBef>
              <a:defRPr sz="900">
                <a:solidFill>
                  <a:srgbClr val="FFFFFF"/>
                </a:solidFill>
                <a:latin typeface="+mj-lt"/>
                <a:ea typeface="+mj-ea"/>
                <a:cs typeface="+mj-cs"/>
                <a:sym typeface="Source Sans Pro Regular"/>
              </a:defRPr>
            </a:lvl1pPr>
          </a:lstStyle>
          <a:p>
            <a:pPr rtl="1"/>
            <a:r>
              <a:t>Rapid Response Teams Training</a:t>
            </a:r>
          </a:p>
        </p:txBody>
      </p:sp>
      <p:sp>
        <p:nvSpPr>
          <p:cNvPr id="205"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206" name="Subtitle 2"/>
          <p:cNvSpPr txBox="1"/>
          <p:nvPr/>
        </p:nvSpPr>
        <p:spPr>
          <a:xfrm>
            <a:off x="2992120" y="6176962"/>
            <a:ext cx="5598160" cy="3073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300"/>
              </a:spcBef>
              <a:defRPr sz="1300">
                <a:solidFill>
                  <a:srgbClr val="FFFFFF"/>
                </a:solidFill>
                <a:latin typeface="+mj-lt"/>
                <a:ea typeface="+mj-ea"/>
                <a:cs typeface="+mj-cs"/>
                <a:sym typeface="Source Sans Pro Regular"/>
              </a:defRPr>
            </a:lvl1pPr>
          </a:lstStyle>
          <a:p>
            <a:pPr rtl="1"/>
            <a:r>
              <a:t>Rapid Response Teams Training</a:t>
            </a:r>
          </a:p>
        </p:txBody>
      </p:sp>
      <p:sp>
        <p:nvSpPr>
          <p:cNvPr id="207" name="Subtitle 5"/>
          <p:cNvSpPr txBox="1"/>
          <p:nvPr/>
        </p:nvSpPr>
        <p:spPr>
          <a:xfrm>
            <a:off x="8061959" y="6481762"/>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Rapid Response Teams Advanced Training Package</a:t>
            </a:r>
          </a:p>
        </p:txBody>
      </p:sp>
      <p:sp>
        <p:nvSpPr>
          <p:cNvPr id="208" name="Subtitle 5"/>
          <p:cNvSpPr txBox="1"/>
          <p:nvPr/>
        </p:nvSpPr>
        <p:spPr>
          <a:xfrm>
            <a:off x="8061959" y="6647436"/>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A3.2 Logistics</a:t>
            </a:r>
          </a:p>
        </p:txBody>
      </p:sp>
      <p:sp>
        <p:nvSpPr>
          <p:cNvPr id="2" name="Slide Number">
            <a:extLst>
              <a:ext uri="{FF2B5EF4-FFF2-40B4-BE49-F238E27FC236}">
                <a16:creationId xmlns:a16="http://schemas.microsoft.com/office/drawing/2014/main" id="{1C4B08EB-5CC9-18F9-E127-4A05D99BFFD4}"/>
              </a:ext>
            </a:extLst>
          </p:cNvPr>
          <p:cNvSpPr txBox="1">
            <a:spLocks/>
          </p:cNvSpPr>
          <p:nvPr userDrawn="1"/>
        </p:nvSpPr>
        <p:spPr>
          <a:xfrm>
            <a:off x="11869837" y="6565839"/>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‹N°›</a:t>
            </a:fld>
            <a:endParaRPr lang="hu-HU" sz="1100" dirty="0">
              <a:solidFill>
                <a:schemeClr val="bg2">
                  <a:lumMod val="75000"/>
                </a:schemeClr>
              </a:solidFill>
              <a:latin typeface="+mj-lt"/>
            </a:endParaRPr>
          </a:p>
        </p:txBody>
      </p:sp>
      <p:pic>
        <p:nvPicPr>
          <p:cNvPr id="11" name="Image 10"/>
          <p:cNvPicPr>
            <a:picLocks noChangeAspect="1"/>
          </p:cNvPicPr>
          <p:nvPr userDrawn="1"/>
        </p:nvPicPr>
        <p:blipFill>
          <a:blip r:embed="rId4"/>
          <a:stretch>
            <a:fillRect/>
          </a:stretch>
        </p:blipFill>
        <p:spPr>
          <a:xfrm>
            <a:off x="135255" y="6312793"/>
            <a:ext cx="1657350" cy="484681"/>
          </a:xfrm>
          <a:prstGeom prst="rect">
            <a:avLst/>
          </a:prstGeom>
        </p:spPr>
      </p:pic>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215"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sp>
        <p:nvSpPr>
          <p:cNvPr id="217" name="Subtitle 2"/>
          <p:cNvSpPr txBox="1"/>
          <p:nvPr/>
        </p:nvSpPr>
        <p:spPr>
          <a:xfrm>
            <a:off x="2992120" y="6176962"/>
            <a:ext cx="5598160"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200"/>
              </a:spcBef>
              <a:defRPr sz="900">
                <a:solidFill>
                  <a:srgbClr val="FFFFFF"/>
                </a:solidFill>
                <a:latin typeface="+mj-lt"/>
                <a:ea typeface="+mj-ea"/>
                <a:cs typeface="+mj-cs"/>
                <a:sym typeface="Source Sans Pro Regular"/>
              </a:defRPr>
            </a:lvl1pPr>
          </a:lstStyle>
          <a:p>
            <a:pPr rtl="1"/>
            <a:r>
              <a:t>Rapid Response Teams Training</a:t>
            </a:r>
          </a:p>
        </p:txBody>
      </p:sp>
      <p:sp>
        <p:nvSpPr>
          <p:cNvPr id="218"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219" name="Subtitle 2"/>
          <p:cNvSpPr txBox="1"/>
          <p:nvPr/>
        </p:nvSpPr>
        <p:spPr>
          <a:xfrm>
            <a:off x="2992120" y="6176962"/>
            <a:ext cx="5598160" cy="3073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300"/>
              </a:spcBef>
              <a:defRPr sz="1300">
                <a:solidFill>
                  <a:srgbClr val="FFFFFF"/>
                </a:solidFill>
                <a:latin typeface="+mj-lt"/>
                <a:ea typeface="+mj-ea"/>
                <a:cs typeface="+mj-cs"/>
                <a:sym typeface="Source Sans Pro Regular"/>
              </a:defRPr>
            </a:lvl1pPr>
          </a:lstStyle>
          <a:p>
            <a:pPr rtl="1"/>
            <a:r>
              <a:t>Rapid Response Teams Training</a:t>
            </a:r>
          </a:p>
        </p:txBody>
      </p:sp>
      <p:sp>
        <p:nvSpPr>
          <p:cNvPr id="220" name="Subtitle 5"/>
          <p:cNvSpPr txBox="1"/>
          <p:nvPr/>
        </p:nvSpPr>
        <p:spPr>
          <a:xfrm>
            <a:off x="8061959" y="6481762"/>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Rapid Response Teams Advanced Training Package</a:t>
            </a:r>
          </a:p>
        </p:txBody>
      </p:sp>
      <p:sp>
        <p:nvSpPr>
          <p:cNvPr id="221" name="Subtitle 5"/>
          <p:cNvSpPr txBox="1"/>
          <p:nvPr/>
        </p:nvSpPr>
        <p:spPr>
          <a:xfrm>
            <a:off x="8061959" y="6647436"/>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A3.2 Logistics</a:t>
            </a:r>
          </a:p>
        </p:txBody>
      </p:sp>
      <p:sp>
        <p:nvSpPr>
          <p:cNvPr id="222" name="Rectangle 5"/>
          <p:cNvSpPr/>
          <p:nvPr/>
        </p:nvSpPr>
        <p:spPr>
          <a:xfrm>
            <a:off x="0" y="-9332"/>
            <a:ext cx="12192000" cy="6199821"/>
          </a:xfrm>
          <a:prstGeom prst="rect">
            <a:avLst/>
          </a:prstGeom>
          <a:solidFill>
            <a:srgbClr val="ECF2F8"/>
          </a:solidFill>
          <a:ln w="12700">
            <a:miter lim="400000"/>
          </a:ln>
        </p:spPr>
        <p:txBody>
          <a:bodyPr lIns="45719" rIns="45719" rtlCol="1" anchor="ctr"/>
          <a:lstStyle/>
          <a:p>
            <a:pPr algn="ctr" rtl="1">
              <a:defRPr sz="700">
                <a:solidFill>
                  <a:srgbClr val="FFFFFF"/>
                </a:solidFill>
                <a:latin typeface="+mj-lt"/>
                <a:ea typeface="+mj-ea"/>
                <a:cs typeface="+mj-cs"/>
                <a:sym typeface="Source Sans Pro Regular"/>
              </a:defRPr>
            </a:pPr>
            <a:endParaRPr/>
          </a:p>
        </p:txBody>
      </p:sp>
      <p:pic>
        <p:nvPicPr>
          <p:cNvPr id="223" name="Picture 3" descr="Picture 3"/>
          <p:cNvPicPr>
            <a:picLocks noChangeAspect="1"/>
          </p:cNvPicPr>
          <p:nvPr/>
        </p:nvPicPr>
        <p:blipFill>
          <a:blip r:embed="rId3"/>
          <a:stretch>
            <a:fillRect/>
          </a:stretch>
        </p:blipFill>
        <p:spPr>
          <a:xfrm>
            <a:off x="-9145" y="-18870"/>
            <a:ext cx="5130801" cy="660401"/>
          </a:xfrm>
          <a:prstGeom prst="rect">
            <a:avLst/>
          </a:prstGeom>
          <a:ln w="12700">
            <a:miter lim="400000"/>
          </a:ln>
        </p:spPr>
      </p:pic>
      <p:sp>
        <p:nvSpPr>
          <p:cNvPr id="224" name="TextBox 4"/>
          <p:cNvSpPr txBox="1"/>
          <p:nvPr/>
        </p:nvSpPr>
        <p:spPr>
          <a:xfrm>
            <a:off x="275896" y="11104"/>
            <a:ext cx="2627841"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a:t>Disclaimer</a:t>
            </a:r>
          </a:p>
        </p:txBody>
      </p:sp>
      <p:pic>
        <p:nvPicPr>
          <p:cNvPr id="225" name="Picture 6" descr="Picture 6"/>
          <p:cNvPicPr>
            <a:picLocks noChangeAspect="1"/>
          </p:cNvPicPr>
          <p:nvPr/>
        </p:nvPicPr>
        <p:blipFill>
          <a:blip r:embed="rId2"/>
          <a:stretch>
            <a:fillRect/>
          </a:stretch>
        </p:blipFill>
        <p:spPr>
          <a:xfrm>
            <a:off x="11189972" y="118166"/>
            <a:ext cx="866716" cy="895042"/>
          </a:xfrm>
          <a:prstGeom prst="rect">
            <a:avLst/>
          </a:prstGeom>
          <a:ln w="12700">
            <a:miter lim="400000"/>
          </a:ln>
        </p:spPr>
      </p:pic>
      <p:sp>
        <p:nvSpPr>
          <p:cNvPr id="226" name="Body Level One…"/>
          <p:cNvSpPr txBox="1">
            <a:spLocks noGrp="1"/>
          </p:cNvSpPr>
          <p:nvPr>
            <p:ph type="body" idx="1"/>
          </p:nvPr>
        </p:nvSpPr>
        <p:spPr>
          <a:xfrm>
            <a:off x="797442" y="842965"/>
            <a:ext cx="10450423" cy="5206964"/>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lide Number">
            <a:extLst>
              <a:ext uri="{FF2B5EF4-FFF2-40B4-BE49-F238E27FC236}">
                <a16:creationId xmlns:a16="http://schemas.microsoft.com/office/drawing/2014/main" id="{214F6470-7B42-7FE5-2A0A-AD44A4C839EF}"/>
              </a:ext>
            </a:extLst>
          </p:cNvPr>
          <p:cNvSpPr txBox="1">
            <a:spLocks/>
          </p:cNvSpPr>
          <p:nvPr userDrawn="1"/>
        </p:nvSpPr>
        <p:spPr>
          <a:xfrm>
            <a:off x="11869837" y="6565839"/>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‹N°›</a:t>
            </a:fld>
            <a:endParaRPr lang="hu-HU" sz="1100" dirty="0">
              <a:solidFill>
                <a:schemeClr val="bg2">
                  <a:lumMod val="75000"/>
                </a:schemeClr>
              </a:solidFill>
              <a:latin typeface="+mj-lt"/>
            </a:endParaRPr>
          </a:p>
        </p:txBody>
      </p:sp>
      <p:pic>
        <p:nvPicPr>
          <p:cNvPr id="15" name="Image 14"/>
          <p:cNvPicPr>
            <a:picLocks noChangeAspect="1"/>
          </p:cNvPicPr>
          <p:nvPr userDrawn="1"/>
        </p:nvPicPr>
        <p:blipFill>
          <a:blip r:embed="rId4"/>
          <a:stretch>
            <a:fillRect/>
          </a:stretch>
        </p:blipFill>
        <p:spPr>
          <a:xfrm>
            <a:off x="135255" y="6312793"/>
            <a:ext cx="1657350" cy="484681"/>
          </a:xfrm>
          <a:prstGeom prst="rect">
            <a:avLst/>
          </a:prstGeom>
        </p:spPr>
      </p:pic>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Section Header">
    <p:spTree>
      <p:nvGrpSpPr>
        <p:cNvPr id="1" name=""/>
        <p:cNvGrpSpPr/>
        <p:nvPr/>
      </p:nvGrpSpPr>
      <p:grpSpPr>
        <a:xfrm>
          <a:off x="0" y="0"/>
          <a:ext cx="0" cy="0"/>
          <a:chOff x="0" y="0"/>
          <a:chExt cx="0" cy="0"/>
        </a:xfrm>
      </p:grpSpPr>
      <p:pic>
        <p:nvPicPr>
          <p:cNvPr id="233" name="Image" descr="Image"/>
          <p:cNvPicPr>
            <a:picLocks noChangeAspect="1"/>
          </p:cNvPicPr>
          <p:nvPr/>
        </p:nvPicPr>
        <p:blipFill>
          <a:blip r:embed="rId2"/>
          <a:stretch>
            <a:fillRect/>
          </a:stretch>
        </p:blipFill>
        <p:spPr>
          <a:xfrm>
            <a:off x="-18793" y="-35795"/>
            <a:ext cx="5131639" cy="655777"/>
          </a:xfrm>
          <a:prstGeom prst="rect">
            <a:avLst/>
          </a:prstGeom>
          <a:ln w="12700">
            <a:miter lim="400000"/>
          </a:ln>
        </p:spPr>
      </p:pic>
      <p:pic>
        <p:nvPicPr>
          <p:cNvPr id="234"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sp>
        <p:nvSpPr>
          <p:cNvPr id="236" name="Subtitle 2"/>
          <p:cNvSpPr txBox="1"/>
          <p:nvPr/>
        </p:nvSpPr>
        <p:spPr>
          <a:xfrm>
            <a:off x="2992120" y="6176962"/>
            <a:ext cx="5598160"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200"/>
              </a:spcBef>
              <a:defRPr sz="900">
                <a:solidFill>
                  <a:srgbClr val="FFFFFF"/>
                </a:solidFill>
                <a:latin typeface="+mj-lt"/>
                <a:ea typeface="+mj-ea"/>
                <a:cs typeface="+mj-cs"/>
                <a:sym typeface="Source Sans Pro Regular"/>
              </a:defRPr>
            </a:lvl1pPr>
          </a:lstStyle>
          <a:p>
            <a:pPr rtl="1"/>
            <a:r>
              <a:t>Rapid Response Teams Training</a:t>
            </a:r>
          </a:p>
        </p:txBody>
      </p:sp>
      <p:sp>
        <p:nvSpPr>
          <p:cNvPr id="237"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238" name="Subtitle 2"/>
          <p:cNvSpPr txBox="1"/>
          <p:nvPr/>
        </p:nvSpPr>
        <p:spPr>
          <a:xfrm>
            <a:off x="2992120" y="6176962"/>
            <a:ext cx="5598160" cy="3073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300"/>
              </a:spcBef>
              <a:defRPr sz="1300">
                <a:solidFill>
                  <a:srgbClr val="FFFFFF"/>
                </a:solidFill>
                <a:latin typeface="+mj-lt"/>
                <a:ea typeface="+mj-ea"/>
                <a:cs typeface="+mj-cs"/>
                <a:sym typeface="Source Sans Pro Regular"/>
              </a:defRPr>
            </a:lvl1pPr>
          </a:lstStyle>
          <a:p>
            <a:pPr rtl="1"/>
            <a:r>
              <a:t>Rapid Response Teams Training</a:t>
            </a:r>
          </a:p>
        </p:txBody>
      </p:sp>
      <p:sp>
        <p:nvSpPr>
          <p:cNvPr id="239" name="Subtitle 5"/>
          <p:cNvSpPr txBox="1"/>
          <p:nvPr/>
        </p:nvSpPr>
        <p:spPr>
          <a:xfrm>
            <a:off x="8061959" y="6481762"/>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Rapid Response Teams Advanced Training Package</a:t>
            </a:r>
          </a:p>
        </p:txBody>
      </p:sp>
      <p:sp>
        <p:nvSpPr>
          <p:cNvPr id="240" name="Subtitle 5"/>
          <p:cNvSpPr txBox="1"/>
          <p:nvPr/>
        </p:nvSpPr>
        <p:spPr>
          <a:xfrm>
            <a:off x="8061959" y="6647436"/>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A3.2 Logistics</a:t>
            </a:r>
          </a:p>
        </p:txBody>
      </p:sp>
      <p:sp>
        <p:nvSpPr>
          <p:cNvPr id="241" name="Rectangle 2"/>
          <p:cNvSpPr txBox="1"/>
          <p:nvPr/>
        </p:nvSpPr>
        <p:spPr>
          <a:xfrm>
            <a:off x="186835" y="-7627"/>
            <a:ext cx="8138161" cy="53553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defRPr sz="3200">
                <a:solidFill>
                  <a:srgbClr val="FFFFFF"/>
                </a:solidFill>
                <a:latin typeface="Source Sans Pro Bold"/>
                <a:ea typeface="Source Sans Pro Bold"/>
                <a:cs typeface="Source Sans Pro Bold"/>
                <a:sym typeface="Source Sans Pro Bold"/>
              </a:defRPr>
            </a:lvl1pPr>
          </a:lstStyle>
          <a:p>
            <a:pPr rtl="1"/>
            <a:r>
              <a:rPr lang="ar" b="1"/>
              <a:t>Learning objectives</a:t>
            </a:r>
          </a:p>
        </p:txBody>
      </p:sp>
      <p:sp>
        <p:nvSpPr>
          <p:cNvPr id="242" name="Body Level One…"/>
          <p:cNvSpPr txBox="1">
            <a:spLocks noGrp="1"/>
          </p:cNvSpPr>
          <p:nvPr>
            <p:ph type="body" idx="1"/>
          </p:nvPr>
        </p:nvSpPr>
        <p:spPr>
          <a:xfrm>
            <a:off x="2207940" y="861001"/>
            <a:ext cx="7915007" cy="5175066"/>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lide Number">
            <a:extLst>
              <a:ext uri="{FF2B5EF4-FFF2-40B4-BE49-F238E27FC236}">
                <a16:creationId xmlns:a16="http://schemas.microsoft.com/office/drawing/2014/main" id="{D2040390-F218-BE72-A452-5C7336BE5C27}"/>
              </a:ext>
            </a:extLst>
          </p:cNvPr>
          <p:cNvSpPr txBox="1">
            <a:spLocks/>
          </p:cNvSpPr>
          <p:nvPr userDrawn="1"/>
        </p:nvSpPr>
        <p:spPr>
          <a:xfrm>
            <a:off x="11869837" y="6565839"/>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‹N°›</a:t>
            </a:fld>
            <a:endParaRPr lang="hu-HU" sz="1100" dirty="0">
              <a:solidFill>
                <a:schemeClr val="bg2">
                  <a:lumMod val="75000"/>
                </a:schemeClr>
              </a:solidFill>
              <a:latin typeface="+mj-lt"/>
            </a:endParaRPr>
          </a:p>
        </p:txBody>
      </p:sp>
      <p:pic>
        <p:nvPicPr>
          <p:cNvPr id="13" name="Image 12"/>
          <p:cNvPicPr>
            <a:picLocks noChangeAspect="1"/>
          </p:cNvPicPr>
          <p:nvPr userDrawn="1"/>
        </p:nvPicPr>
        <p:blipFill>
          <a:blip r:embed="rId4"/>
          <a:stretch>
            <a:fillRect/>
          </a:stretch>
        </p:blipFill>
        <p:spPr>
          <a:xfrm>
            <a:off x="135255" y="6312793"/>
            <a:ext cx="1657350" cy="484681"/>
          </a:xfrm>
          <a:prstGeom prst="rect">
            <a:avLst/>
          </a:prstGeom>
        </p:spPr>
      </p:pic>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1_Section Header">
    <p:spTree>
      <p:nvGrpSpPr>
        <p:cNvPr id="1" name=""/>
        <p:cNvGrpSpPr/>
        <p:nvPr/>
      </p:nvGrpSpPr>
      <p:grpSpPr>
        <a:xfrm>
          <a:off x="0" y="0"/>
          <a:ext cx="0" cy="0"/>
          <a:chOff x="0" y="0"/>
          <a:chExt cx="0" cy="0"/>
        </a:xfrm>
      </p:grpSpPr>
      <p:pic>
        <p:nvPicPr>
          <p:cNvPr id="249" name="Image" descr="Image"/>
          <p:cNvPicPr>
            <a:picLocks noChangeAspect="1"/>
          </p:cNvPicPr>
          <p:nvPr/>
        </p:nvPicPr>
        <p:blipFill>
          <a:blip r:embed="rId2"/>
          <a:stretch>
            <a:fillRect/>
          </a:stretch>
        </p:blipFill>
        <p:spPr>
          <a:xfrm>
            <a:off x="-18793" y="-35795"/>
            <a:ext cx="5131639" cy="655777"/>
          </a:xfrm>
          <a:prstGeom prst="rect">
            <a:avLst/>
          </a:prstGeom>
          <a:ln w="12700">
            <a:miter lim="400000"/>
          </a:ln>
        </p:spPr>
      </p:pic>
      <p:pic>
        <p:nvPicPr>
          <p:cNvPr id="250"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sp>
        <p:nvSpPr>
          <p:cNvPr id="252" name="Subtitle 2"/>
          <p:cNvSpPr txBox="1"/>
          <p:nvPr/>
        </p:nvSpPr>
        <p:spPr>
          <a:xfrm>
            <a:off x="2992120" y="6176962"/>
            <a:ext cx="5598160"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200"/>
              </a:spcBef>
              <a:defRPr sz="900">
                <a:solidFill>
                  <a:srgbClr val="FFFFFF"/>
                </a:solidFill>
                <a:latin typeface="+mj-lt"/>
                <a:ea typeface="+mj-ea"/>
                <a:cs typeface="+mj-cs"/>
                <a:sym typeface="Source Sans Pro Regular"/>
              </a:defRPr>
            </a:lvl1pPr>
          </a:lstStyle>
          <a:p>
            <a:pPr rtl="1"/>
            <a:r>
              <a:t>Rapid Response Teams Training</a:t>
            </a:r>
          </a:p>
        </p:txBody>
      </p:sp>
      <p:sp>
        <p:nvSpPr>
          <p:cNvPr id="253"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254" name="Subtitle 2"/>
          <p:cNvSpPr txBox="1"/>
          <p:nvPr/>
        </p:nvSpPr>
        <p:spPr>
          <a:xfrm>
            <a:off x="2992120" y="6176962"/>
            <a:ext cx="5598160" cy="3073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300"/>
              </a:spcBef>
              <a:defRPr sz="1300">
                <a:solidFill>
                  <a:srgbClr val="FFFFFF"/>
                </a:solidFill>
                <a:latin typeface="+mj-lt"/>
                <a:ea typeface="+mj-ea"/>
                <a:cs typeface="+mj-cs"/>
                <a:sym typeface="Source Sans Pro Regular"/>
              </a:defRPr>
            </a:lvl1pPr>
          </a:lstStyle>
          <a:p>
            <a:pPr rtl="1"/>
            <a:r>
              <a:t>Rapid Response Teams Training</a:t>
            </a:r>
          </a:p>
        </p:txBody>
      </p:sp>
      <p:sp>
        <p:nvSpPr>
          <p:cNvPr id="255" name="Subtitle 5"/>
          <p:cNvSpPr txBox="1"/>
          <p:nvPr/>
        </p:nvSpPr>
        <p:spPr>
          <a:xfrm>
            <a:off x="8061959" y="6481762"/>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Rapid Response Teams Advanced Training Package</a:t>
            </a:r>
          </a:p>
        </p:txBody>
      </p:sp>
      <p:sp>
        <p:nvSpPr>
          <p:cNvPr id="256" name="Subtitle 5"/>
          <p:cNvSpPr txBox="1"/>
          <p:nvPr/>
        </p:nvSpPr>
        <p:spPr>
          <a:xfrm>
            <a:off x="8061959" y="6647436"/>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A3.2 Logistics</a:t>
            </a:r>
          </a:p>
        </p:txBody>
      </p:sp>
      <p:sp>
        <p:nvSpPr>
          <p:cNvPr id="257" name="Title Text"/>
          <p:cNvSpPr txBox="1">
            <a:spLocks noGrp="1"/>
          </p:cNvSpPr>
          <p:nvPr>
            <p:ph type="title"/>
          </p:nvPr>
        </p:nvSpPr>
        <p:spPr>
          <a:xfrm>
            <a:off x="210696" y="-30963"/>
            <a:ext cx="3571876" cy="646113"/>
          </a:xfrm>
          <a:prstGeom prst="rect">
            <a:avLst/>
          </a:prstGeom>
        </p:spPr>
        <p:txBody>
          <a:bodyPr rtlCol="1"/>
          <a:lstStyle>
            <a:lvl1pPr algn="r" rtl="1">
              <a:defRPr sz="3200"/>
            </a:lvl1pPr>
          </a:lstStyle>
          <a:p>
            <a:pPr rtl="1"/>
            <a:r>
              <a:t>Title Text</a:t>
            </a:r>
          </a:p>
        </p:txBody>
      </p:sp>
      <p:sp>
        <p:nvSpPr>
          <p:cNvPr id="258" name="Body Level One…"/>
          <p:cNvSpPr txBox="1">
            <a:spLocks noGrp="1"/>
          </p:cNvSpPr>
          <p:nvPr>
            <p:ph type="body" idx="1"/>
          </p:nvPr>
        </p:nvSpPr>
        <p:spPr>
          <a:xfrm>
            <a:off x="2438401" y="1247001"/>
            <a:ext cx="8058617"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lide Number">
            <a:extLst>
              <a:ext uri="{FF2B5EF4-FFF2-40B4-BE49-F238E27FC236}">
                <a16:creationId xmlns:a16="http://schemas.microsoft.com/office/drawing/2014/main" id="{F83D4398-7215-5FAA-B899-F21C5C2021B2}"/>
              </a:ext>
            </a:extLst>
          </p:cNvPr>
          <p:cNvSpPr txBox="1">
            <a:spLocks/>
          </p:cNvSpPr>
          <p:nvPr userDrawn="1"/>
        </p:nvSpPr>
        <p:spPr>
          <a:xfrm>
            <a:off x="11869837" y="6565839"/>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‹N°›</a:t>
            </a:fld>
            <a:endParaRPr lang="hu-HU" sz="1100" dirty="0">
              <a:solidFill>
                <a:schemeClr val="bg2">
                  <a:lumMod val="75000"/>
                </a:schemeClr>
              </a:solidFill>
              <a:latin typeface="+mj-lt"/>
            </a:endParaRPr>
          </a:p>
        </p:txBody>
      </p:sp>
      <p:pic>
        <p:nvPicPr>
          <p:cNvPr id="13" name="Image 12"/>
          <p:cNvPicPr>
            <a:picLocks noChangeAspect="1"/>
          </p:cNvPicPr>
          <p:nvPr userDrawn="1"/>
        </p:nvPicPr>
        <p:blipFill>
          <a:blip r:embed="rId4"/>
          <a:stretch>
            <a:fillRect/>
          </a:stretch>
        </p:blipFill>
        <p:spPr>
          <a:xfrm>
            <a:off x="135255" y="6312793"/>
            <a:ext cx="1657350" cy="484681"/>
          </a:xfrm>
          <a:prstGeom prst="rect">
            <a:avLst/>
          </a:prstGeom>
        </p:spPr>
      </p:pic>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265" name="Image" descr="Image"/>
          <p:cNvPicPr>
            <a:picLocks noChangeAspect="1"/>
          </p:cNvPicPr>
          <p:nvPr/>
        </p:nvPicPr>
        <p:blipFill>
          <a:blip r:embed="rId2"/>
          <a:stretch>
            <a:fillRect/>
          </a:stretch>
        </p:blipFill>
        <p:spPr>
          <a:xfrm>
            <a:off x="-18793" y="-109271"/>
            <a:ext cx="6281592" cy="802730"/>
          </a:xfrm>
          <a:prstGeom prst="rect">
            <a:avLst/>
          </a:prstGeom>
          <a:ln w="12700">
            <a:miter lim="400000"/>
          </a:ln>
        </p:spPr>
      </p:pic>
      <p:pic>
        <p:nvPicPr>
          <p:cNvPr id="266"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sp>
        <p:nvSpPr>
          <p:cNvPr id="268" name="Subtitle 2"/>
          <p:cNvSpPr txBox="1"/>
          <p:nvPr/>
        </p:nvSpPr>
        <p:spPr>
          <a:xfrm>
            <a:off x="2992120" y="6176962"/>
            <a:ext cx="5598160"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200"/>
              </a:spcBef>
              <a:defRPr sz="900">
                <a:solidFill>
                  <a:srgbClr val="FFFFFF"/>
                </a:solidFill>
                <a:latin typeface="+mj-lt"/>
                <a:ea typeface="+mj-ea"/>
                <a:cs typeface="+mj-cs"/>
                <a:sym typeface="Source Sans Pro Regular"/>
              </a:defRPr>
            </a:lvl1pPr>
          </a:lstStyle>
          <a:p>
            <a:pPr rtl="1"/>
            <a:r>
              <a:t>Rapid Response Teams Training</a:t>
            </a:r>
          </a:p>
        </p:txBody>
      </p:sp>
      <p:sp>
        <p:nvSpPr>
          <p:cNvPr id="269"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270" name="Subtitle 2"/>
          <p:cNvSpPr txBox="1"/>
          <p:nvPr/>
        </p:nvSpPr>
        <p:spPr>
          <a:xfrm>
            <a:off x="2992120" y="6176962"/>
            <a:ext cx="5598160" cy="3073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300"/>
              </a:spcBef>
              <a:defRPr sz="1300">
                <a:solidFill>
                  <a:srgbClr val="FFFFFF"/>
                </a:solidFill>
                <a:latin typeface="+mj-lt"/>
                <a:ea typeface="+mj-ea"/>
                <a:cs typeface="+mj-cs"/>
                <a:sym typeface="Source Sans Pro Regular"/>
              </a:defRPr>
            </a:lvl1pPr>
          </a:lstStyle>
          <a:p>
            <a:pPr rtl="1"/>
            <a:r>
              <a:t>Rapid Response Teams Training</a:t>
            </a:r>
          </a:p>
        </p:txBody>
      </p:sp>
      <p:sp>
        <p:nvSpPr>
          <p:cNvPr id="271" name="Subtitle 5"/>
          <p:cNvSpPr txBox="1"/>
          <p:nvPr/>
        </p:nvSpPr>
        <p:spPr>
          <a:xfrm>
            <a:off x="8061959" y="6481762"/>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Rapid Response Teams Advanced Training Package</a:t>
            </a:r>
          </a:p>
        </p:txBody>
      </p:sp>
      <p:sp>
        <p:nvSpPr>
          <p:cNvPr id="272" name="Subtitle 5"/>
          <p:cNvSpPr txBox="1"/>
          <p:nvPr/>
        </p:nvSpPr>
        <p:spPr>
          <a:xfrm>
            <a:off x="8061959" y="6647436"/>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A3.2 Logistics</a:t>
            </a:r>
          </a:p>
        </p:txBody>
      </p:sp>
      <p:sp>
        <p:nvSpPr>
          <p:cNvPr id="273" name="Outline"/>
          <p:cNvSpPr txBox="1">
            <a:spLocks noGrp="1"/>
          </p:cNvSpPr>
          <p:nvPr>
            <p:ph type="title" hasCustomPrompt="1"/>
          </p:nvPr>
        </p:nvSpPr>
        <p:spPr>
          <a:xfrm>
            <a:off x="278375" y="-30963"/>
            <a:ext cx="3571876" cy="646113"/>
          </a:xfrm>
          <a:prstGeom prst="rect">
            <a:avLst/>
          </a:prstGeom>
        </p:spPr>
        <p:txBody>
          <a:bodyPr rtlCol="1"/>
          <a:lstStyle>
            <a:lvl1pPr algn="r" rtl="1">
              <a:defRPr sz="3200"/>
            </a:lvl1pPr>
          </a:lstStyle>
          <a:p>
            <a:pPr rtl="1"/>
            <a:r>
              <a:t>Outline</a:t>
            </a:r>
          </a:p>
        </p:txBody>
      </p:sp>
      <p:sp>
        <p:nvSpPr>
          <p:cNvPr id="274" name="Body Level One…"/>
          <p:cNvSpPr txBox="1">
            <a:spLocks noGrp="1"/>
          </p:cNvSpPr>
          <p:nvPr>
            <p:ph type="body" idx="1"/>
          </p:nvPr>
        </p:nvSpPr>
        <p:spPr>
          <a:xfrm>
            <a:off x="2378927" y="1247001"/>
            <a:ext cx="8222168"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lide Number">
            <a:extLst>
              <a:ext uri="{FF2B5EF4-FFF2-40B4-BE49-F238E27FC236}">
                <a16:creationId xmlns:a16="http://schemas.microsoft.com/office/drawing/2014/main" id="{4AEAE452-31BE-A2BD-D5DA-035C15DCFE03}"/>
              </a:ext>
            </a:extLst>
          </p:cNvPr>
          <p:cNvSpPr txBox="1">
            <a:spLocks/>
          </p:cNvSpPr>
          <p:nvPr userDrawn="1"/>
        </p:nvSpPr>
        <p:spPr>
          <a:xfrm>
            <a:off x="11869837" y="6565839"/>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‹N°›</a:t>
            </a:fld>
            <a:endParaRPr lang="hu-HU" sz="1100" dirty="0">
              <a:solidFill>
                <a:schemeClr val="bg2">
                  <a:lumMod val="75000"/>
                </a:schemeClr>
              </a:solidFill>
              <a:latin typeface="+mj-lt"/>
            </a:endParaRPr>
          </a:p>
        </p:txBody>
      </p:sp>
      <p:pic>
        <p:nvPicPr>
          <p:cNvPr id="13" name="Image 12"/>
          <p:cNvPicPr>
            <a:picLocks noChangeAspect="1"/>
          </p:cNvPicPr>
          <p:nvPr userDrawn="1"/>
        </p:nvPicPr>
        <p:blipFill>
          <a:blip r:embed="rId4"/>
          <a:stretch>
            <a:fillRect/>
          </a:stretch>
        </p:blipFill>
        <p:spPr>
          <a:xfrm>
            <a:off x="135255" y="6312793"/>
            <a:ext cx="1657350" cy="484681"/>
          </a:xfrm>
          <a:prstGeom prst="rect">
            <a:avLst/>
          </a:prstGeom>
        </p:spPr>
      </p:pic>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2_Section Header copy">
    <p:spTree>
      <p:nvGrpSpPr>
        <p:cNvPr id="1" name=""/>
        <p:cNvGrpSpPr/>
        <p:nvPr/>
      </p:nvGrpSpPr>
      <p:grpSpPr>
        <a:xfrm>
          <a:off x="0" y="0"/>
          <a:ext cx="0" cy="0"/>
          <a:chOff x="0" y="0"/>
          <a:chExt cx="0" cy="0"/>
        </a:xfrm>
      </p:grpSpPr>
      <p:pic>
        <p:nvPicPr>
          <p:cNvPr id="281" name="Image" descr="Image"/>
          <p:cNvPicPr>
            <a:picLocks noChangeAspect="1"/>
          </p:cNvPicPr>
          <p:nvPr/>
        </p:nvPicPr>
        <p:blipFill>
          <a:blip r:embed="rId2"/>
          <a:srcRect t="43728"/>
          <a:stretch>
            <a:fillRect/>
          </a:stretch>
        </p:blipFill>
        <p:spPr>
          <a:xfrm>
            <a:off x="-70810" y="-35923"/>
            <a:ext cx="9413288" cy="676911"/>
          </a:xfrm>
          <a:prstGeom prst="rect">
            <a:avLst/>
          </a:prstGeom>
          <a:ln w="12700">
            <a:miter lim="400000"/>
          </a:ln>
        </p:spPr>
      </p:pic>
      <p:pic>
        <p:nvPicPr>
          <p:cNvPr id="282"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sp>
        <p:nvSpPr>
          <p:cNvPr id="284" name="Subtitle 2"/>
          <p:cNvSpPr txBox="1"/>
          <p:nvPr/>
        </p:nvSpPr>
        <p:spPr>
          <a:xfrm>
            <a:off x="2992120" y="6176962"/>
            <a:ext cx="5598160"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200"/>
              </a:spcBef>
              <a:defRPr sz="900">
                <a:solidFill>
                  <a:srgbClr val="FFFFFF"/>
                </a:solidFill>
                <a:latin typeface="+mj-lt"/>
                <a:ea typeface="+mj-ea"/>
                <a:cs typeface="+mj-cs"/>
                <a:sym typeface="Source Sans Pro Regular"/>
              </a:defRPr>
            </a:lvl1pPr>
          </a:lstStyle>
          <a:p>
            <a:pPr rtl="1"/>
            <a:r>
              <a:t>Rapid Response Teams Training</a:t>
            </a:r>
          </a:p>
        </p:txBody>
      </p:sp>
      <p:sp>
        <p:nvSpPr>
          <p:cNvPr id="285"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286" name="Subtitle 2"/>
          <p:cNvSpPr txBox="1"/>
          <p:nvPr/>
        </p:nvSpPr>
        <p:spPr>
          <a:xfrm>
            <a:off x="2992120" y="6176962"/>
            <a:ext cx="5598160" cy="3073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300"/>
              </a:spcBef>
              <a:defRPr sz="1300">
                <a:solidFill>
                  <a:srgbClr val="FFFFFF"/>
                </a:solidFill>
                <a:latin typeface="+mj-lt"/>
                <a:ea typeface="+mj-ea"/>
                <a:cs typeface="+mj-cs"/>
                <a:sym typeface="Source Sans Pro Regular"/>
              </a:defRPr>
            </a:lvl1pPr>
          </a:lstStyle>
          <a:p>
            <a:pPr rtl="1"/>
            <a:r>
              <a:t>Rapid Response Teams Training</a:t>
            </a:r>
          </a:p>
        </p:txBody>
      </p:sp>
      <p:sp>
        <p:nvSpPr>
          <p:cNvPr id="287" name="Subtitle 5"/>
          <p:cNvSpPr txBox="1"/>
          <p:nvPr/>
        </p:nvSpPr>
        <p:spPr>
          <a:xfrm>
            <a:off x="8061959" y="6481762"/>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Rapid Response Teams Advanced Training Package</a:t>
            </a:r>
          </a:p>
        </p:txBody>
      </p:sp>
      <p:sp>
        <p:nvSpPr>
          <p:cNvPr id="288" name="Subtitle 5"/>
          <p:cNvSpPr txBox="1"/>
          <p:nvPr/>
        </p:nvSpPr>
        <p:spPr>
          <a:xfrm>
            <a:off x="8061959" y="6647436"/>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A3.2 Logistics</a:t>
            </a:r>
          </a:p>
        </p:txBody>
      </p:sp>
      <p:sp>
        <p:nvSpPr>
          <p:cNvPr id="289" name="Outline"/>
          <p:cNvSpPr txBox="1">
            <a:spLocks noGrp="1"/>
          </p:cNvSpPr>
          <p:nvPr>
            <p:ph type="title" hasCustomPrompt="1"/>
          </p:nvPr>
        </p:nvSpPr>
        <p:spPr>
          <a:xfrm>
            <a:off x="278375" y="-30963"/>
            <a:ext cx="8070212" cy="646113"/>
          </a:xfrm>
          <a:prstGeom prst="rect">
            <a:avLst/>
          </a:prstGeom>
        </p:spPr>
        <p:txBody>
          <a:bodyPr rtlCol="1"/>
          <a:lstStyle>
            <a:lvl1pPr algn="r" rtl="1">
              <a:defRPr sz="3200"/>
            </a:lvl1pPr>
          </a:lstStyle>
          <a:p>
            <a:pPr rtl="1"/>
            <a:r>
              <a:t>Outline</a:t>
            </a:r>
          </a:p>
        </p:txBody>
      </p:sp>
      <p:sp>
        <p:nvSpPr>
          <p:cNvPr id="290" name="Body Level One…"/>
          <p:cNvSpPr txBox="1">
            <a:spLocks noGrp="1"/>
          </p:cNvSpPr>
          <p:nvPr>
            <p:ph type="body" idx="1"/>
          </p:nvPr>
        </p:nvSpPr>
        <p:spPr>
          <a:xfrm>
            <a:off x="2378927" y="1247001"/>
            <a:ext cx="8222168"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lide Number">
            <a:extLst>
              <a:ext uri="{FF2B5EF4-FFF2-40B4-BE49-F238E27FC236}">
                <a16:creationId xmlns:a16="http://schemas.microsoft.com/office/drawing/2014/main" id="{E0C93C17-53C6-DA0A-3D3A-EA5B8F43C9BE}"/>
              </a:ext>
            </a:extLst>
          </p:cNvPr>
          <p:cNvSpPr txBox="1">
            <a:spLocks/>
          </p:cNvSpPr>
          <p:nvPr userDrawn="1"/>
        </p:nvSpPr>
        <p:spPr>
          <a:xfrm>
            <a:off x="11869837" y="6565839"/>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‹N°›</a:t>
            </a:fld>
            <a:endParaRPr lang="hu-HU" sz="1100" dirty="0">
              <a:solidFill>
                <a:schemeClr val="bg2">
                  <a:lumMod val="75000"/>
                </a:schemeClr>
              </a:solidFill>
              <a:latin typeface="+mj-lt"/>
            </a:endParaRPr>
          </a:p>
        </p:txBody>
      </p:sp>
      <p:pic>
        <p:nvPicPr>
          <p:cNvPr id="13" name="Image 12"/>
          <p:cNvPicPr>
            <a:picLocks noChangeAspect="1"/>
          </p:cNvPicPr>
          <p:nvPr userDrawn="1"/>
        </p:nvPicPr>
        <p:blipFill>
          <a:blip r:embed="rId4"/>
          <a:stretch>
            <a:fillRect/>
          </a:stretch>
        </p:blipFill>
        <p:spPr>
          <a:xfrm>
            <a:off x="135255" y="6312793"/>
            <a:ext cx="1657350" cy="484681"/>
          </a:xfrm>
          <a:prstGeom prst="rect">
            <a:avLst/>
          </a:prstGeom>
        </p:spPr>
      </p:pic>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2_Section Header copy 1">
    <p:spTree>
      <p:nvGrpSpPr>
        <p:cNvPr id="1" name=""/>
        <p:cNvGrpSpPr/>
        <p:nvPr/>
      </p:nvGrpSpPr>
      <p:grpSpPr>
        <a:xfrm>
          <a:off x="0" y="0"/>
          <a:ext cx="0" cy="0"/>
          <a:chOff x="0" y="0"/>
          <a:chExt cx="0" cy="0"/>
        </a:xfrm>
      </p:grpSpPr>
      <p:pic>
        <p:nvPicPr>
          <p:cNvPr id="297" name="Image" descr="Image"/>
          <p:cNvPicPr>
            <a:picLocks noChangeAspect="1"/>
          </p:cNvPicPr>
          <p:nvPr/>
        </p:nvPicPr>
        <p:blipFill>
          <a:blip r:embed="rId2"/>
          <a:stretch>
            <a:fillRect/>
          </a:stretch>
        </p:blipFill>
        <p:spPr>
          <a:xfrm>
            <a:off x="-27005" y="-60295"/>
            <a:ext cx="7653094" cy="977996"/>
          </a:xfrm>
          <a:prstGeom prst="rect">
            <a:avLst/>
          </a:prstGeom>
          <a:ln w="12700">
            <a:miter lim="400000"/>
          </a:ln>
        </p:spPr>
      </p:pic>
      <p:pic>
        <p:nvPicPr>
          <p:cNvPr id="298"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sp>
        <p:nvSpPr>
          <p:cNvPr id="300" name="Subtitle 2"/>
          <p:cNvSpPr txBox="1"/>
          <p:nvPr/>
        </p:nvSpPr>
        <p:spPr>
          <a:xfrm>
            <a:off x="2992120" y="6176962"/>
            <a:ext cx="5598160"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200"/>
              </a:spcBef>
              <a:defRPr sz="900">
                <a:solidFill>
                  <a:srgbClr val="FFFFFF"/>
                </a:solidFill>
                <a:latin typeface="+mj-lt"/>
                <a:ea typeface="+mj-ea"/>
                <a:cs typeface="+mj-cs"/>
                <a:sym typeface="Source Sans Pro Regular"/>
              </a:defRPr>
            </a:lvl1pPr>
          </a:lstStyle>
          <a:p>
            <a:pPr rtl="1"/>
            <a:r>
              <a:t>Rapid Response Teams Training</a:t>
            </a:r>
          </a:p>
        </p:txBody>
      </p:sp>
      <p:sp>
        <p:nvSpPr>
          <p:cNvPr id="301"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302" name="Subtitle 2"/>
          <p:cNvSpPr txBox="1"/>
          <p:nvPr/>
        </p:nvSpPr>
        <p:spPr>
          <a:xfrm>
            <a:off x="2992120" y="6176962"/>
            <a:ext cx="5598160" cy="3073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300"/>
              </a:spcBef>
              <a:defRPr sz="1300">
                <a:solidFill>
                  <a:srgbClr val="FFFFFF"/>
                </a:solidFill>
                <a:latin typeface="+mj-lt"/>
                <a:ea typeface="+mj-ea"/>
                <a:cs typeface="+mj-cs"/>
                <a:sym typeface="Source Sans Pro Regular"/>
              </a:defRPr>
            </a:lvl1pPr>
          </a:lstStyle>
          <a:p>
            <a:pPr rtl="1"/>
            <a:r>
              <a:t>Rapid Response Teams Training</a:t>
            </a:r>
          </a:p>
        </p:txBody>
      </p:sp>
      <p:sp>
        <p:nvSpPr>
          <p:cNvPr id="303" name="Subtitle 5"/>
          <p:cNvSpPr txBox="1"/>
          <p:nvPr/>
        </p:nvSpPr>
        <p:spPr>
          <a:xfrm>
            <a:off x="8061959" y="6481762"/>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Rapid Response Teams Advanced Training Package</a:t>
            </a:r>
          </a:p>
        </p:txBody>
      </p:sp>
      <p:sp>
        <p:nvSpPr>
          <p:cNvPr id="304" name="Subtitle 5"/>
          <p:cNvSpPr txBox="1"/>
          <p:nvPr/>
        </p:nvSpPr>
        <p:spPr>
          <a:xfrm>
            <a:off x="8061959" y="6647436"/>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A3.2 Logistics</a:t>
            </a:r>
          </a:p>
        </p:txBody>
      </p:sp>
      <p:sp>
        <p:nvSpPr>
          <p:cNvPr id="305" name="Outline"/>
          <p:cNvSpPr txBox="1">
            <a:spLocks noGrp="1"/>
          </p:cNvSpPr>
          <p:nvPr>
            <p:ph type="title" hasCustomPrompt="1"/>
          </p:nvPr>
        </p:nvSpPr>
        <p:spPr>
          <a:xfrm>
            <a:off x="278375" y="-30963"/>
            <a:ext cx="5958747" cy="895041"/>
          </a:xfrm>
          <a:prstGeom prst="rect">
            <a:avLst/>
          </a:prstGeom>
        </p:spPr>
        <p:txBody>
          <a:bodyPr rtlCol="1"/>
          <a:lstStyle>
            <a:lvl1pPr algn="r" rtl="1">
              <a:defRPr sz="3200"/>
            </a:lvl1pPr>
          </a:lstStyle>
          <a:p>
            <a:pPr rtl="1"/>
            <a:r>
              <a:t>Outline</a:t>
            </a:r>
          </a:p>
        </p:txBody>
      </p:sp>
      <p:sp>
        <p:nvSpPr>
          <p:cNvPr id="306" name="Body Level One…"/>
          <p:cNvSpPr txBox="1">
            <a:spLocks noGrp="1"/>
          </p:cNvSpPr>
          <p:nvPr>
            <p:ph type="body" idx="1"/>
          </p:nvPr>
        </p:nvSpPr>
        <p:spPr>
          <a:xfrm>
            <a:off x="2378927" y="1247001"/>
            <a:ext cx="8222168"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lide Number">
            <a:extLst>
              <a:ext uri="{FF2B5EF4-FFF2-40B4-BE49-F238E27FC236}">
                <a16:creationId xmlns:a16="http://schemas.microsoft.com/office/drawing/2014/main" id="{A2DE5D3C-CB1E-99B1-60B3-82FC02F72163}"/>
              </a:ext>
            </a:extLst>
          </p:cNvPr>
          <p:cNvSpPr txBox="1">
            <a:spLocks/>
          </p:cNvSpPr>
          <p:nvPr userDrawn="1"/>
        </p:nvSpPr>
        <p:spPr>
          <a:xfrm>
            <a:off x="11869837" y="6565839"/>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‹N°›</a:t>
            </a:fld>
            <a:endParaRPr lang="hu-HU" sz="1100" dirty="0">
              <a:solidFill>
                <a:schemeClr val="bg2">
                  <a:lumMod val="75000"/>
                </a:schemeClr>
              </a:solidFill>
              <a:latin typeface="+mj-lt"/>
            </a:endParaRPr>
          </a:p>
        </p:txBody>
      </p:sp>
      <p:pic>
        <p:nvPicPr>
          <p:cNvPr id="13" name="Image 12"/>
          <p:cNvPicPr>
            <a:picLocks noChangeAspect="1"/>
          </p:cNvPicPr>
          <p:nvPr userDrawn="1"/>
        </p:nvPicPr>
        <p:blipFill>
          <a:blip r:embed="rId4"/>
          <a:stretch>
            <a:fillRect/>
          </a:stretch>
        </p:blipFill>
        <p:spPr>
          <a:xfrm>
            <a:off x="135255" y="6312793"/>
            <a:ext cx="1657350" cy="484681"/>
          </a:xfrm>
          <a:prstGeom prst="rect">
            <a:avLst/>
          </a:prstGeom>
        </p:spPr>
      </p:pic>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Two Content">
    <p:spTree>
      <p:nvGrpSpPr>
        <p:cNvPr id="1" name=""/>
        <p:cNvGrpSpPr/>
        <p:nvPr/>
      </p:nvGrpSpPr>
      <p:grpSpPr>
        <a:xfrm>
          <a:off x="0" y="0"/>
          <a:ext cx="0" cy="0"/>
          <a:chOff x="0" y="0"/>
          <a:chExt cx="0" cy="0"/>
        </a:xfrm>
      </p:grpSpPr>
      <p:pic>
        <p:nvPicPr>
          <p:cNvPr id="313"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sp>
        <p:nvSpPr>
          <p:cNvPr id="315" name="Subtitle 2"/>
          <p:cNvSpPr txBox="1"/>
          <p:nvPr/>
        </p:nvSpPr>
        <p:spPr>
          <a:xfrm>
            <a:off x="2992120" y="6176962"/>
            <a:ext cx="5598160"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200"/>
              </a:spcBef>
              <a:defRPr sz="900">
                <a:solidFill>
                  <a:srgbClr val="FFFFFF"/>
                </a:solidFill>
                <a:latin typeface="+mj-lt"/>
                <a:ea typeface="+mj-ea"/>
                <a:cs typeface="+mj-cs"/>
                <a:sym typeface="Source Sans Pro Regular"/>
              </a:defRPr>
            </a:lvl1pPr>
          </a:lstStyle>
          <a:p>
            <a:pPr rtl="1"/>
            <a:r>
              <a:t>Rapid Response Teams Training</a:t>
            </a:r>
          </a:p>
        </p:txBody>
      </p:sp>
      <p:sp>
        <p:nvSpPr>
          <p:cNvPr id="316"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317" name="Subtitle 2"/>
          <p:cNvSpPr txBox="1"/>
          <p:nvPr/>
        </p:nvSpPr>
        <p:spPr>
          <a:xfrm>
            <a:off x="2992120" y="6176962"/>
            <a:ext cx="5598160" cy="3073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300"/>
              </a:spcBef>
              <a:defRPr sz="1300">
                <a:solidFill>
                  <a:srgbClr val="FFFFFF"/>
                </a:solidFill>
                <a:latin typeface="+mj-lt"/>
                <a:ea typeface="+mj-ea"/>
                <a:cs typeface="+mj-cs"/>
                <a:sym typeface="Source Sans Pro Regular"/>
              </a:defRPr>
            </a:lvl1pPr>
          </a:lstStyle>
          <a:p>
            <a:pPr rtl="1"/>
            <a:r>
              <a:t>Rapid Response Teams Training</a:t>
            </a:r>
          </a:p>
        </p:txBody>
      </p:sp>
      <p:sp>
        <p:nvSpPr>
          <p:cNvPr id="318" name="Subtitle 5"/>
          <p:cNvSpPr txBox="1"/>
          <p:nvPr/>
        </p:nvSpPr>
        <p:spPr>
          <a:xfrm>
            <a:off x="8061959" y="6481762"/>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Rapid Response Teams Advanced Training Package</a:t>
            </a:r>
          </a:p>
        </p:txBody>
      </p:sp>
      <p:sp>
        <p:nvSpPr>
          <p:cNvPr id="319" name="Subtitle 5"/>
          <p:cNvSpPr txBox="1"/>
          <p:nvPr/>
        </p:nvSpPr>
        <p:spPr>
          <a:xfrm>
            <a:off x="8061959" y="6647436"/>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A3.2 Logistics</a:t>
            </a:r>
          </a:p>
        </p:txBody>
      </p:sp>
      <p:sp>
        <p:nvSpPr>
          <p:cNvPr id="320" name="Title Text"/>
          <p:cNvSpPr txBox="1">
            <a:spLocks noGrp="1"/>
          </p:cNvSpPr>
          <p:nvPr>
            <p:ph type="title"/>
          </p:nvPr>
        </p:nvSpPr>
        <p:spPr>
          <a:xfrm>
            <a:off x="838200" y="365128"/>
            <a:ext cx="10515600" cy="1325564"/>
          </a:xfrm>
          <a:prstGeom prst="rect">
            <a:avLst/>
          </a:prstGeom>
        </p:spPr>
        <p:txBody>
          <a:bodyPr rtlCol="1"/>
          <a:lstStyle/>
          <a:p>
            <a:pPr rtl="1"/>
            <a:r>
              <a:t>Title Text</a:t>
            </a:r>
          </a:p>
        </p:txBody>
      </p:sp>
      <p:sp>
        <p:nvSpPr>
          <p:cNvPr id="321" name="Body Level One…"/>
          <p:cNvSpPr txBox="1">
            <a:spLocks noGrp="1"/>
          </p:cNvSpPr>
          <p:nvPr>
            <p:ph type="body" sz="half" idx="1"/>
          </p:nvPr>
        </p:nvSpPr>
        <p:spPr>
          <a:xfrm>
            <a:off x="838200" y="1825625"/>
            <a:ext cx="5156200" cy="4351338"/>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lide Number">
            <a:extLst>
              <a:ext uri="{FF2B5EF4-FFF2-40B4-BE49-F238E27FC236}">
                <a16:creationId xmlns:a16="http://schemas.microsoft.com/office/drawing/2014/main" id="{3362D1AC-92AC-C654-6A8F-C3156E71CA62}"/>
              </a:ext>
            </a:extLst>
          </p:cNvPr>
          <p:cNvSpPr txBox="1">
            <a:spLocks/>
          </p:cNvSpPr>
          <p:nvPr userDrawn="1"/>
        </p:nvSpPr>
        <p:spPr>
          <a:xfrm>
            <a:off x="11869837" y="6565839"/>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‹N°›</a:t>
            </a:fld>
            <a:endParaRPr lang="hu-HU" sz="1100" dirty="0">
              <a:solidFill>
                <a:schemeClr val="bg2">
                  <a:lumMod val="75000"/>
                </a:schemeClr>
              </a:solidFill>
              <a:latin typeface="+mj-lt"/>
            </a:endParaRPr>
          </a:p>
        </p:txBody>
      </p:sp>
      <p:pic>
        <p:nvPicPr>
          <p:cNvPr id="12" name="Image 11"/>
          <p:cNvPicPr>
            <a:picLocks noChangeAspect="1"/>
          </p:cNvPicPr>
          <p:nvPr userDrawn="1"/>
        </p:nvPicPr>
        <p:blipFill>
          <a:blip r:embed="rId3"/>
          <a:stretch>
            <a:fillRect/>
          </a:stretch>
        </p:blipFill>
        <p:spPr>
          <a:xfrm>
            <a:off x="135255" y="6312793"/>
            <a:ext cx="1657350" cy="484681"/>
          </a:xfrm>
          <a:prstGeom prst="rect">
            <a:avLst/>
          </a:prstGeom>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Subtitle slide">
    <p:spTree>
      <p:nvGrpSpPr>
        <p:cNvPr id="1" name=""/>
        <p:cNvGrpSpPr/>
        <p:nvPr/>
      </p:nvGrpSpPr>
      <p:grpSpPr>
        <a:xfrm>
          <a:off x="0" y="0"/>
          <a:ext cx="0" cy="0"/>
          <a:chOff x="0" y="0"/>
          <a:chExt cx="0" cy="0"/>
        </a:xfrm>
      </p:grpSpPr>
      <p:pic>
        <p:nvPicPr>
          <p:cNvPr id="39"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sp>
        <p:nvSpPr>
          <p:cNvPr id="41" name="Subtitle 2"/>
          <p:cNvSpPr txBox="1"/>
          <p:nvPr/>
        </p:nvSpPr>
        <p:spPr>
          <a:xfrm>
            <a:off x="2992120" y="6176962"/>
            <a:ext cx="5598160"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200"/>
              </a:spcBef>
              <a:defRPr sz="900">
                <a:solidFill>
                  <a:srgbClr val="FFFFFF"/>
                </a:solidFill>
                <a:latin typeface="+mj-lt"/>
                <a:ea typeface="+mj-ea"/>
                <a:cs typeface="+mj-cs"/>
                <a:sym typeface="Source Sans Pro Regular"/>
              </a:defRPr>
            </a:lvl1pPr>
          </a:lstStyle>
          <a:p>
            <a:pPr rtl="1"/>
            <a:r>
              <a:t>Rapid Response Teams Training</a:t>
            </a:r>
          </a:p>
        </p:txBody>
      </p:sp>
      <p:sp>
        <p:nvSpPr>
          <p:cNvPr id="42"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43" name="Subtitle 2"/>
          <p:cNvSpPr txBox="1"/>
          <p:nvPr/>
        </p:nvSpPr>
        <p:spPr>
          <a:xfrm>
            <a:off x="2992120" y="6176962"/>
            <a:ext cx="5598160" cy="3073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300"/>
              </a:spcBef>
              <a:defRPr sz="1300">
                <a:solidFill>
                  <a:srgbClr val="FFFFFF"/>
                </a:solidFill>
                <a:latin typeface="+mj-lt"/>
                <a:ea typeface="+mj-ea"/>
                <a:cs typeface="+mj-cs"/>
                <a:sym typeface="Source Sans Pro Regular"/>
              </a:defRPr>
            </a:lvl1pPr>
          </a:lstStyle>
          <a:p>
            <a:pPr rtl="1"/>
            <a:r>
              <a:t>Rapid Response Teams Training</a:t>
            </a:r>
          </a:p>
        </p:txBody>
      </p:sp>
      <p:sp>
        <p:nvSpPr>
          <p:cNvPr id="44" name="Subtitle 5"/>
          <p:cNvSpPr txBox="1"/>
          <p:nvPr/>
        </p:nvSpPr>
        <p:spPr>
          <a:xfrm>
            <a:off x="8061959" y="6481762"/>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Rapid Response Teams Advanced Training Package</a:t>
            </a:r>
          </a:p>
        </p:txBody>
      </p:sp>
      <p:sp>
        <p:nvSpPr>
          <p:cNvPr id="45" name="Subtitle 5"/>
          <p:cNvSpPr txBox="1"/>
          <p:nvPr/>
        </p:nvSpPr>
        <p:spPr>
          <a:xfrm>
            <a:off x="8061959" y="6647436"/>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A3.2 Logistics</a:t>
            </a:r>
          </a:p>
        </p:txBody>
      </p:sp>
      <p:sp>
        <p:nvSpPr>
          <p:cNvPr id="46" name="Click to edit Subtitle"/>
          <p:cNvSpPr txBox="1">
            <a:spLocks noGrp="1"/>
          </p:cNvSpPr>
          <p:nvPr>
            <p:ph type="title" hasCustomPrompt="1"/>
          </p:nvPr>
        </p:nvSpPr>
        <p:spPr>
          <a:xfrm>
            <a:off x="190765" y="2"/>
            <a:ext cx="6241934" cy="645664"/>
          </a:xfrm>
          <a:prstGeom prst="rect">
            <a:avLst/>
          </a:prstGeom>
        </p:spPr>
        <p:txBody>
          <a:bodyPr rtlCol="1"/>
          <a:lstStyle/>
          <a:p>
            <a:pPr rtl="1"/>
            <a:r>
              <a:t>Click to edit Subtitle</a:t>
            </a:r>
          </a:p>
        </p:txBody>
      </p:sp>
      <p:sp>
        <p:nvSpPr>
          <p:cNvPr id="47" name="Body Level One…"/>
          <p:cNvSpPr txBox="1">
            <a:spLocks noGrp="1"/>
          </p:cNvSpPr>
          <p:nvPr>
            <p:ph type="body" idx="1"/>
          </p:nvPr>
        </p:nvSpPr>
        <p:spPr>
          <a:xfrm>
            <a:off x="648587" y="1247001"/>
            <a:ext cx="11143844"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lide Number">
            <a:extLst>
              <a:ext uri="{FF2B5EF4-FFF2-40B4-BE49-F238E27FC236}">
                <a16:creationId xmlns:a16="http://schemas.microsoft.com/office/drawing/2014/main" id="{2DDB0AA0-103C-1DE4-0105-E36BFB71E747}"/>
              </a:ext>
            </a:extLst>
          </p:cNvPr>
          <p:cNvSpPr txBox="1">
            <a:spLocks/>
          </p:cNvSpPr>
          <p:nvPr userDrawn="1"/>
        </p:nvSpPr>
        <p:spPr>
          <a:xfrm>
            <a:off x="11869837" y="6565839"/>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‹N°›</a:t>
            </a:fld>
            <a:endParaRPr lang="hu-HU" sz="1100" dirty="0">
              <a:solidFill>
                <a:schemeClr val="bg2">
                  <a:lumMod val="75000"/>
                </a:schemeClr>
              </a:solidFill>
              <a:latin typeface="+mj-lt"/>
            </a:endParaRPr>
          </a:p>
        </p:txBody>
      </p:sp>
      <p:pic>
        <p:nvPicPr>
          <p:cNvPr id="12" name="Image 11"/>
          <p:cNvPicPr>
            <a:picLocks noChangeAspect="1"/>
          </p:cNvPicPr>
          <p:nvPr userDrawn="1"/>
        </p:nvPicPr>
        <p:blipFill>
          <a:blip r:embed="rId3"/>
          <a:stretch>
            <a:fillRect/>
          </a:stretch>
        </p:blipFill>
        <p:spPr>
          <a:xfrm>
            <a:off x="135255" y="6312793"/>
            <a:ext cx="1657350" cy="484681"/>
          </a:xfrm>
          <a:prstGeom prst="rect">
            <a:avLst/>
          </a:prstGeom>
        </p:spPr>
      </p:pic>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1_Title Slide">
    <p:spTree>
      <p:nvGrpSpPr>
        <p:cNvPr id="1" name=""/>
        <p:cNvGrpSpPr/>
        <p:nvPr/>
      </p:nvGrpSpPr>
      <p:grpSpPr>
        <a:xfrm>
          <a:off x="0" y="0"/>
          <a:ext cx="0" cy="0"/>
          <a:chOff x="0" y="0"/>
          <a:chExt cx="0" cy="0"/>
        </a:xfrm>
      </p:grpSpPr>
      <p:pic>
        <p:nvPicPr>
          <p:cNvPr id="328"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sp>
        <p:nvSpPr>
          <p:cNvPr id="330" name="Subtitle 2"/>
          <p:cNvSpPr txBox="1"/>
          <p:nvPr/>
        </p:nvSpPr>
        <p:spPr>
          <a:xfrm>
            <a:off x="2992120" y="6176962"/>
            <a:ext cx="5598160"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200"/>
              </a:spcBef>
              <a:defRPr sz="900">
                <a:solidFill>
                  <a:srgbClr val="FFFFFF"/>
                </a:solidFill>
                <a:latin typeface="+mj-lt"/>
                <a:ea typeface="+mj-ea"/>
                <a:cs typeface="+mj-cs"/>
                <a:sym typeface="Source Sans Pro Regular"/>
              </a:defRPr>
            </a:lvl1pPr>
          </a:lstStyle>
          <a:p>
            <a:pPr rtl="1"/>
            <a:r>
              <a:t>Rapid Response Teams Training</a:t>
            </a:r>
          </a:p>
        </p:txBody>
      </p:sp>
      <p:sp>
        <p:nvSpPr>
          <p:cNvPr id="331"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332" name="Subtitle 2"/>
          <p:cNvSpPr txBox="1"/>
          <p:nvPr/>
        </p:nvSpPr>
        <p:spPr>
          <a:xfrm>
            <a:off x="2992120" y="6176962"/>
            <a:ext cx="5598160" cy="3073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300"/>
              </a:spcBef>
              <a:defRPr sz="1300">
                <a:solidFill>
                  <a:srgbClr val="FFFFFF"/>
                </a:solidFill>
                <a:latin typeface="+mj-lt"/>
                <a:ea typeface="+mj-ea"/>
                <a:cs typeface="+mj-cs"/>
                <a:sym typeface="Source Sans Pro Regular"/>
              </a:defRPr>
            </a:lvl1pPr>
          </a:lstStyle>
          <a:p>
            <a:pPr rtl="1"/>
            <a:r>
              <a:t>Rapid Response Teams Training</a:t>
            </a:r>
          </a:p>
        </p:txBody>
      </p:sp>
      <p:sp>
        <p:nvSpPr>
          <p:cNvPr id="333" name="Subtitle 5"/>
          <p:cNvSpPr txBox="1"/>
          <p:nvPr/>
        </p:nvSpPr>
        <p:spPr>
          <a:xfrm>
            <a:off x="8061959" y="6481762"/>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Rapid Response Teams Advanced Training Package</a:t>
            </a:r>
          </a:p>
        </p:txBody>
      </p:sp>
      <p:sp>
        <p:nvSpPr>
          <p:cNvPr id="334" name="Subtitle 5"/>
          <p:cNvSpPr txBox="1"/>
          <p:nvPr/>
        </p:nvSpPr>
        <p:spPr>
          <a:xfrm>
            <a:off x="8061959" y="6647436"/>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A3.2 Logistics</a:t>
            </a:r>
          </a:p>
        </p:txBody>
      </p:sp>
      <p:sp>
        <p:nvSpPr>
          <p:cNvPr id="2" name="Slide Number">
            <a:extLst>
              <a:ext uri="{FF2B5EF4-FFF2-40B4-BE49-F238E27FC236}">
                <a16:creationId xmlns:a16="http://schemas.microsoft.com/office/drawing/2014/main" id="{AD18913E-9FF1-4A39-A2D5-500A07FD3457}"/>
              </a:ext>
            </a:extLst>
          </p:cNvPr>
          <p:cNvSpPr txBox="1">
            <a:spLocks/>
          </p:cNvSpPr>
          <p:nvPr userDrawn="1"/>
        </p:nvSpPr>
        <p:spPr>
          <a:xfrm>
            <a:off x="11869837" y="6565839"/>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‹N°›</a:t>
            </a:fld>
            <a:endParaRPr lang="hu-HU" sz="1100" dirty="0">
              <a:solidFill>
                <a:schemeClr val="bg2">
                  <a:lumMod val="75000"/>
                </a:schemeClr>
              </a:solidFill>
              <a:latin typeface="+mj-lt"/>
            </a:endParaRPr>
          </a:p>
        </p:txBody>
      </p:sp>
      <p:pic>
        <p:nvPicPr>
          <p:cNvPr id="10" name="Image 9"/>
          <p:cNvPicPr>
            <a:picLocks noChangeAspect="1"/>
          </p:cNvPicPr>
          <p:nvPr userDrawn="1"/>
        </p:nvPicPr>
        <p:blipFill>
          <a:blip r:embed="rId3"/>
          <a:stretch>
            <a:fillRect/>
          </a:stretch>
        </p:blipFill>
        <p:spPr>
          <a:xfrm>
            <a:off x="135255" y="6312793"/>
            <a:ext cx="1657350" cy="484681"/>
          </a:xfrm>
          <a:prstGeom prst="rect">
            <a:avLst/>
          </a:prstGeom>
        </p:spPr>
      </p:pic>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pic>
        <p:nvPicPr>
          <p:cNvPr id="341"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sp>
        <p:nvSpPr>
          <p:cNvPr id="343" name="Subtitle 2"/>
          <p:cNvSpPr txBox="1"/>
          <p:nvPr/>
        </p:nvSpPr>
        <p:spPr>
          <a:xfrm>
            <a:off x="2992120" y="6176962"/>
            <a:ext cx="5598160"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200"/>
              </a:spcBef>
              <a:defRPr sz="900">
                <a:solidFill>
                  <a:srgbClr val="FFFFFF"/>
                </a:solidFill>
                <a:latin typeface="+mj-lt"/>
                <a:ea typeface="+mj-ea"/>
                <a:cs typeface="+mj-cs"/>
                <a:sym typeface="Source Sans Pro Regular"/>
              </a:defRPr>
            </a:lvl1pPr>
          </a:lstStyle>
          <a:p>
            <a:pPr rtl="1"/>
            <a:r>
              <a:t>Rapid Response Teams Training</a:t>
            </a:r>
          </a:p>
        </p:txBody>
      </p:sp>
      <p:sp>
        <p:nvSpPr>
          <p:cNvPr id="344"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345" name="Subtitle 2"/>
          <p:cNvSpPr txBox="1"/>
          <p:nvPr/>
        </p:nvSpPr>
        <p:spPr>
          <a:xfrm>
            <a:off x="2992120" y="6176962"/>
            <a:ext cx="5598160" cy="3073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300"/>
              </a:spcBef>
              <a:defRPr sz="1300">
                <a:solidFill>
                  <a:srgbClr val="FFFFFF"/>
                </a:solidFill>
                <a:latin typeface="+mj-lt"/>
                <a:ea typeface="+mj-ea"/>
                <a:cs typeface="+mj-cs"/>
                <a:sym typeface="Source Sans Pro Regular"/>
              </a:defRPr>
            </a:lvl1pPr>
          </a:lstStyle>
          <a:p>
            <a:pPr rtl="1"/>
            <a:r>
              <a:t>Rapid Response Teams Training</a:t>
            </a:r>
          </a:p>
        </p:txBody>
      </p:sp>
      <p:sp>
        <p:nvSpPr>
          <p:cNvPr id="346" name="Subtitle 5"/>
          <p:cNvSpPr txBox="1"/>
          <p:nvPr/>
        </p:nvSpPr>
        <p:spPr>
          <a:xfrm>
            <a:off x="8061959" y="6481762"/>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Rapid Response Teams Advanced Training Package</a:t>
            </a:r>
          </a:p>
        </p:txBody>
      </p:sp>
      <p:sp>
        <p:nvSpPr>
          <p:cNvPr id="347" name="Subtitle 5"/>
          <p:cNvSpPr txBox="1"/>
          <p:nvPr/>
        </p:nvSpPr>
        <p:spPr>
          <a:xfrm>
            <a:off x="8061959" y="6647436"/>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A3.2 Logistics</a:t>
            </a:r>
          </a:p>
        </p:txBody>
      </p:sp>
      <p:sp>
        <p:nvSpPr>
          <p:cNvPr id="2" name="Slide Number">
            <a:extLst>
              <a:ext uri="{FF2B5EF4-FFF2-40B4-BE49-F238E27FC236}">
                <a16:creationId xmlns:a16="http://schemas.microsoft.com/office/drawing/2014/main" id="{9B818904-A3C6-C8FF-A089-0453A0792041}"/>
              </a:ext>
            </a:extLst>
          </p:cNvPr>
          <p:cNvSpPr txBox="1">
            <a:spLocks/>
          </p:cNvSpPr>
          <p:nvPr userDrawn="1"/>
        </p:nvSpPr>
        <p:spPr>
          <a:xfrm>
            <a:off x="11869837" y="6565839"/>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‹N°›</a:t>
            </a:fld>
            <a:endParaRPr lang="hu-HU" sz="1100" dirty="0">
              <a:solidFill>
                <a:schemeClr val="bg2">
                  <a:lumMod val="75000"/>
                </a:schemeClr>
              </a:solidFill>
              <a:latin typeface="+mj-lt"/>
            </a:endParaRPr>
          </a:p>
        </p:txBody>
      </p:sp>
      <p:pic>
        <p:nvPicPr>
          <p:cNvPr id="10" name="Image 9"/>
          <p:cNvPicPr>
            <a:picLocks noChangeAspect="1"/>
          </p:cNvPicPr>
          <p:nvPr userDrawn="1"/>
        </p:nvPicPr>
        <p:blipFill>
          <a:blip r:embed="rId3"/>
          <a:stretch>
            <a:fillRect/>
          </a:stretch>
        </p:blipFill>
        <p:spPr>
          <a:xfrm>
            <a:off x="135255" y="6312793"/>
            <a:ext cx="1657350" cy="484681"/>
          </a:xfrm>
          <a:prstGeom prst="rect">
            <a:avLst/>
          </a:prstGeom>
        </p:spPr>
      </p:pic>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1_Subtitle slide">
    <p:spTree>
      <p:nvGrpSpPr>
        <p:cNvPr id="1" name=""/>
        <p:cNvGrpSpPr/>
        <p:nvPr/>
      </p:nvGrpSpPr>
      <p:grpSpPr>
        <a:xfrm>
          <a:off x="0" y="0"/>
          <a:ext cx="0" cy="0"/>
          <a:chOff x="0" y="0"/>
          <a:chExt cx="0" cy="0"/>
        </a:xfrm>
      </p:grpSpPr>
      <p:pic>
        <p:nvPicPr>
          <p:cNvPr id="54" name="Picture 2" descr="Picture 2"/>
          <p:cNvPicPr>
            <a:picLocks noChangeAspect="1"/>
          </p:cNvPicPr>
          <p:nvPr/>
        </p:nvPicPr>
        <p:blipFill>
          <a:blip r:embed="rId2"/>
          <a:stretch>
            <a:fillRect/>
          </a:stretch>
        </p:blipFill>
        <p:spPr>
          <a:xfrm>
            <a:off x="11189972" y="118166"/>
            <a:ext cx="866716" cy="895042"/>
          </a:xfrm>
          <a:prstGeom prst="rect">
            <a:avLst/>
          </a:prstGeom>
          <a:ln w="12700">
            <a:miter lim="400000"/>
          </a:ln>
        </p:spPr>
      </p:pic>
      <p:sp>
        <p:nvSpPr>
          <p:cNvPr id="56" name="Subtitle 2"/>
          <p:cNvSpPr txBox="1"/>
          <p:nvPr/>
        </p:nvSpPr>
        <p:spPr>
          <a:xfrm>
            <a:off x="2992120" y="6176962"/>
            <a:ext cx="5598160"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200"/>
              </a:spcBef>
              <a:defRPr sz="900">
                <a:solidFill>
                  <a:srgbClr val="FFFFFF"/>
                </a:solidFill>
                <a:latin typeface="+mj-lt"/>
                <a:ea typeface="+mj-ea"/>
                <a:cs typeface="+mj-cs"/>
                <a:sym typeface="Source Sans Pro Regular"/>
              </a:defRPr>
            </a:lvl1pPr>
          </a:lstStyle>
          <a:p>
            <a:pPr rtl="1"/>
            <a:r>
              <a:t>Rapid Response Teams Training</a:t>
            </a:r>
          </a:p>
        </p:txBody>
      </p:sp>
      <p:sp>
        <p:nvSpPr>
          <p:cNvPr id="57"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58" name="Subtitle 2"/>
          <p:cNvSpPr txBox="1"/>
          <p:nvPr/>
        </p:nvSpPr>
        <p:spPr>
          <a:xfrm>
            <a:off x="2992120" y="6176962"/>
            <a:ext cx="5598160" cy="3073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300"/>
              </a:spcBef>
              <a:defRPr sz="1300">
                <a:solidFill>
                  <a:srgbClr val="FFFFFF"/>
                </a:solidFill>
                <a:latin typeface="+mj-lt"/>
                <a:ea typeface="+mj-ea"/>
                <a:cs typeface="+mj-cs"/>
                <a:sym typeface="Source Sans Pro Regular"/>
              </a:defRPr>
            </a:lvl1pPr>
          </a:lstStyle>
          <a:p>
            <a:pPr rtl="1"/>
            <a:r>
              <a:t>Rapid Response Teams Training</a:t>
            </a:r>
          </a:p>
        </p:txBody>
      </p:sp>
      <p:sp>
        <p:nvSpPr>
          <p:cNvPr id="59" name="Subtitle 5"/>
          <p:cNvSpPr txBox="1"/>
          <p:nvPr/>
        </p:nvSpPr>
        <p:spPr>
          <a:xfrm>
            <a:off x="8061959" y="6481762"/>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Rapid Response Teams Advanced Training Package</a:t>
            </a:r>
          </a:p>
        </p:txBody>
      </p:sp>
      <p:sp>
        <p:nvSpPr>
          <p:cNvPr id="60" name="Subtitle 5"/>
          <p:cNvSpPr txBox="1"/>
          <p:nvPr/>
        </p:nvSpPr>
        <p:spPr>
          <a:xfrm>
            <a:off x="8061959" y="6647436"/>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A3.2 Logistics</a:t>
            </a:r>
          </a:p>
        </p:txBody>
      </p:sp>
      <p:sp>
        <p:nvSpPr>
          <p:cNvPr id="61" name="Click to edit Subtitle"/>
          <p:cNvSpPr txBox="1">
            <a:spLocks noGrp="1"/>
          </p:cNvSpPr>
          <p:nvPr>
            <p:ph type="title" hasCustomPrompt="1"/>
          </p:nvPr>
        </p:nvSpPr>
        <p:spPr>
          <a:xfrm>
            <a:off x="190765" y="801826"/>
            <a:ext cx="5543940" cy="645664"/>
          </a:xfrm>
          <a:prstGeom prst="rect">
            <a:avLst/>
          </a:prstGeom>
        </p:spPr>
        <p:txBody>
          <a:bodyPr rtlCol="1"/>
          <a:lstStyle>
            <a:lvl1pPr algn="r" rtl="1">
              <a:defRPr sz="2100">
                <a:solidFill>
                  <a:srgbClr val="A2010C"/>
                </a:solidFill>
              </a:defRPr>
            </a:lvl1pPr>
          </a:lstStyle>
          <a:p>
            <a:pPr rtl="1"/>
            <a:r>
              <a:t>Click to edit Subtitle</a:t>
            </a:r>
          </a:p>
        </p:txBody>
      </p:sp>
      <p:sp>
        <p:nvSpPr>
          <p:cNvPr id="62" name="Body Level One…"/>
          <p:cNvSpPr txBox="1">
            <a:spLocks noGrp="1"/>
          </p:cNvSpPr>
          <p:nvPr>
            <p:ph type="body" idx="1"/>
          </p:nvPr>
        </p:nvSpPr>
        <p:spPr>
          <a:xfrm>
            <a:off x="1739590" y="1584250"/>
            <a:ext cx="8683085" cy="4471925"/>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63" name="Title 1"/>
          <p:cNvSpPr txBox="1"/>
          <p:nvPr/>
        </p:nvSpPr>
        <p:spPr>
          <a:xfrm>
            <a:off x="225056" y="1"/>
            <a:ext cx="6173354" cy="645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90" tIns="34290" rIns="34290" bIns="34290" rtlCol="1" anchor="ctr">
            <a:normAutofit/>
          </a:bodyPr>
          <a:lstStyle>
            <a:lvl1pPr algn="r" defTabSz="289321" rtl="1">
              <a:lnSpc>
                <a:spcPct val="90000"/>
              </a:lnSpc>
              <a:defRPr sz="2400">
                <a:solidFill>
                  <a:srgbClr val="FFFFFF"/>
                </a:solidFill>
                <a:latin typeface="Source Sans Pro Bold"/>
                <a:ea typeface="Source Sans Pro Bold"/>
                <a:cs typeface="Source Sans Pro Bold"/>
                <a:sym typeface="Source Sans Pro Bold"/>
              </a:defRPr>
            </a:lvl1pPr>
          </a:lstStyle>
          <a:p>
            <a:pPr rtl="1"/>
            <a:r>
              <a:t>Click to edit Subtitle</a:t>
            </a:r>
          </a:p>
        </p:txBody>
      </p:sp>
      <p:sp>
        <p:nvSpPr>
          <p:cNvPr id="64" name="Title 1"/>
          <p:cNvSpPr txBox="1"/>
          <p:nvPr/>
        </p:nvSpPr>
        <p:spPr>
          <a:xfrm>
            <a:off x="225056" y="87781"/>
            <a:ext cx="6173354" cy="64566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90" tIns="34290" rIns="34290" bIns="34290" rtlCol="1" anchor="ctr">
            <a:normAutofit/>
          </a:bodyPr>
          <a:lstStyle>
            <a:lvl1pPr algn="r" defTabSz="289321" rtl="1">
              <a:lnSpc>
                <a:spcPct val="90000"/>
              </a:lnSpc>
              <a:defRPr sz="2400">
                <a:solidFill>
                  <a:srgbClr val="FFFFFF"/>
                </a:solidFill>
                <a:latin typeface="Source Sans Pro Bold"/>
                <a:ea typeface="Source Sans Pro Bold"/>
                <a:cs typeface="Source Sans Pro Bold"/>
                <a:sym typeface="Source Sans Pro Bold"/>
              </a:defRPr>
            </a:lvl1pPr>
          </a:lstStyle>
          <a:p>
            <a:pPr rtl="1"/>
            <a:r>
              <a:t>Click to edit Subtitle</a:t>
            </a:r>
          </a:p>
        </p:txBody>
      </p:sp>
      <p:sp>
        <p:nvSpPr>
          <p:cNvPr id="2" name="Slide Number">
            <a:extLst>
              <a:ext uri="{FF2B5EF4-FFF2-40B4-BE49-F238E27FC236}">
                <a16:creationId xmlns:a16="http://schemas.microsoft.com/office/drawing/2014/main" id="{16446801-F3F1-8AFF-8931-8AF3C239AF88}"/>
              </a:ext>
            </a:extLst>
          </p:cNvPr>
          <p:cNvSpPr txBox="1">
            <a:spLocks/>
          </p:cNvSpPr>
          <p:nvPr userDrawn="1"/>
        </p:nvSpPr>
        <p:spPr>
          <a:xfrm>
            <a:off x="11869837" y="6565839"/>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‹N°›</a:t>
            </a:fld>
            <a:endParaRPr lang="hu-HU" sz="1100" dirty="0">
              <a:solidFill>
                <a:schemeClr val="bg2">
                  <a:lumMod val="75000"/>
                </a:schemeClr>
              </a:solidFill>
              <a:latin typeface="+mj-lt"/>
            </a:endParaRPr>
          </a:p>
        </p:txBody>
      </p:sp>
      <p:pic>
        <p:nvPicPr>
          <p:cNvPr id="14" name="Image 13"/>
          <p:cNvPicPr>
            <a:picLocks noChangeAspect="1"/>
          </p:cNvPicPr>
          <p:nvPr userDrawn="1"/>
        </p:nvPicPr>
        <p:blipFill>
          <a:blip r:embed="rId3"/>
          <a:stretch>
            <a:fillRect/>
          </a:stretch>
        </p:blipFill>
        <p:spPr>
          <a:xfrm>
            <a:off x="135255" y="6312793"/>
            <a:ext cx="1657350" cy="484681"/>
          </a:xfrm>
          <a:prstGeom prst="rect">
            <a:avLst/>
          </a:prstGeom>
        </p:spPr>
      </p:pic>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71"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72"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sp>
        <p:nvSpPr>
          <p:cNvPr id="74" name="Subtitle 2"/>
          <p:cNvSpPr txBox="1"/>
          <p:nvPr/>
        </p:nvSpPr>
        <p:spPr>
          <a:xfrm>
            <a:off x="2992120" y="6176962"/>
            <a:ext cx="5598160"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200"/>
              </a:spcBef>
              <a:defRPr sz="900">
                <a:solidFill>
                  <a:srgbClr val="FFFFFF"/>
                </a:solidFill>
                <a:latin typeface="+mj-lt"/>
                <a:ea typeface="+mj-ea"/>
                <a:cs typeface="+mj-cs"/>
                <a:sym typeface="Source Sans Pro Regular"/>
              </a:defRPr>
            </a:lvl1pPr>
          </a:lstStyle>
          <a:p>
            <a:pPr rtl="1"/>
            <a:r>
              <a:t>Rapid Response Teams Training</a:t>
            </a:r>
          </a:p>
        </p:txBody>
      </p:sp>
      <p:sp>
        <p:nvSpPr>
          <p:cNvPr id="75"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76" name="Subtitle 2"/>
          <p:cNvSpPr txBox="1"/>
          <p:nvPr/>
        </p:nvSpPr>
        <p:spPr>
          <a:xfrm>
            <a:off x="2992120" y="6176962"/>
            <a:ext cx="5598160" cy="3073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300"/>
              </a:spcBef>
              <a:defRPr sz="1300">
                <a:solidFill>
                  <a:srgbClr val="FFFFFF"/>
                </a:solidFill>
                <a:latin typeface="+mj-lt"/>
                <a:ea typeface="+mj-ea"/>
                <a:cs typeface="+mj-cs"/>
                <a:sym typeface="Source Sans Pro Regular"/>
              </a:defRPr>
            </a:lvl1pPr>
          </a:lstStyle>
          <a:p>
            <a:pPr rtl="1"/>
            <a:r>
              <a:t>Rapid Response Teams Training</a:t>
            </a:r>
          </a:p>
        </p:txBody>
      </p:sp>
      <p:sp>
        <p:nvSpPr>
          <p:cNvPr id="77" name="Subtitle 5"/>
          <p:cNvSpPr txBox="1"/>
          <p:nvPr/>
        </p:nvSpPr>
        <p:spPr>
          <a:xfrm>
            <a:off x="8061959" y="6481762"/>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Rapid Response Teams Advanced Training Package</a:t>
            </a:r>
          </a:p>
        </p:txBody>
      </p:sp>
      <p:sp>
        <p:nvSpPr>
          <p:cNvPr id="78" name="Subtitle 5"/>
          <p:cNvSpPr txBox="1"/>
          <p:nvPr/>
        </p:nvSpPr>
        <p:spPr>
          <a:xfrm>
            <a:off x="8061959" y="6647436"/>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A3.2 Logistics</a:t>
            </a:r>
          </a:p>
        </p:txBody>
      </p:sp>
      <p:sp>
        <p:nvSpPr>
          <p:cNvPr id="79"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000">
                <a:solidFill>
                  <a:srgbClr val="FFFFFF"/>
                </a:solidFill>
                <a:latin typeface="+mj-lt"/>
                <a:ea typeface="+mj-ea"/>
                <a:cs typeface="+mj-cs"/>
                <a:sym typeface="Source Sans Pro Regular"/>
              </a:defRPr>
            </a:pPr>
            <a:endParaRPr/>
          </a:p>
        </p:txBody>
      </p:sp>
      <p:sp>
        <p:nvSpPr>
          <p:cNvPr id="80" name="Title Text"/>
          <p:cNvSpPr txBox="1">
            <a:spLocks noGrp="1"/>
          </p:cNvSpPr>
          <p:nvPr>
            <p:ph type="title"/>
          </p:nvPr>
        </p:nvSpPr>
        <p:spPr>
          <a:xfrm>
            <a:off x="393763" y="302153"/>
            <a:ext cx="3264196" cy="1932377"/>
          </a:xfrm>
          <a:prstGeom prst="rect">
            <a:avLst/>
          </a:prstGeom>
        </p:spPr>
        <p:txBody>
          <a:bodyPr rtlCol="1"/>
          <a:lstStyle/>
          <a:p>
            <a:pPr rtl="1"/>
            <a:r>
              <a:t>Title Text</a:t>
            </a:r>
          </a:p>
        </p:txBody>
      </p:sp>
      <p:sp>
        <p:nvSpPr>
          <p:cNvPr id="81" name="Body Level One…"/>
          <p:cNvSpPr txBox="1">
            <a:spLocks noGrp="1"/>
          </p:cNvSpPr>
          <p:nvPr>
            <p:ph type="body" idx="1"/>
          </p:nvPr>
        </p:nvSpPr>
        <p:spPr>
          <a:xfrm>
            <a:off x="4273551" y="842962"/>
            <a:ext cx="7529515" cy="5546726"/>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lide Number">
            <a:extLst>
              <a:ext uri="{FF2B5EF4-FFF2-40B4-BE49-F238E27FC236}">
                <a16:creationId xmlns:a16="http://schemas.microsoft.com/office/drawing/2014/main" id="{A5265816-755F-3D4D-184F-D314526E0907}"/>
              </a:ext>
            </a:extLst>
          </p:cNvPr>
          <p:cNvSpPr txBox="1">
            <a:spLocks/>
          </p:cNvSpPr>
          <p:nvPr userDrawn="1"/>
        </p:nvSpPr>
        <p:spPr>
          <a:xfrm>
            <a:off x="11869837" y="6565839"/>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‹N°›</a:t>
            </a:fld>
            <a:endParaRPr lang="hu-HU" sz="1100" dirty="0">
              <a:solidFill>
                <a:schemeClr val="bg2">
                  <a:lumMod val="75000"/>
                </a:schemeClr>
              </a:solidFill>
              <a:latin typeface="+mj-lt"/>
            </a:endParaRPr>
          </a:p>
        </p:txBody>
      </p:sp>
      <p:pic>
        <p:nvPicPr>
          <p:cNvPr id="14" name="Image 13"/>
          <p:cNvPicPr>
            <a:picLocks noChangeAspect="1"/>
          </p:cNvPicPr>
          <p:nvPr userDrawn="1"/>
        </p:nvPicPr>
        <p:blipFill>
          <a:blip r:embed="rId4"/>
          <a:stretch>
            <a:fillRect/>
          </a:stretch>
        </p:blipFill>
        <p:spPr>
          <a:xfrm>
            <a:off x="135255" y="6312793"/>
            <a:ext cx="1657350" cy="484681"/>
          </a:xfrm>
          <a:prstGeom prst="rect">
            <a:avLst/>
          </a:prstGeom>
        </p:spPr>
      </p:pic>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Custom Layout copy">
    <p:spTree>
      <p:nvGrpSpPr>
        <p:cNvPr id="1" name=""/>
        <p:cNvGrpSpPr/>
        <p:nvPr/>
      </p:nvGrpSpPr>
      <p:grpSpPr>
        <a:xfrm>
          <a:off x="0" y="0"/>
          <a:ext cx="0" cy="0"/>
          <a:chOff x="0" y="0"/>
          <a:chExt cx="0" cy="0"/>
        </a:xfrm>
      </p:grpSpPr>
      <p:pic>
        <p:nvPicPr>
          <p:cNvPr id="88"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89"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sp>
        <p:nvSpPr>
          <p:cNvPr id="91" name="Subtitle 2"/>
          <p:cNvSpPr txBox="1"/>
          <p:nvPr/>
        </p:nvSpPr>
        <p:spPr>
          <a:xfrm>
            <a:off x="2992120" y="6176962"/>
            <a:ext cx="5598160"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200"/>
              </a:spcBef>
              <a:defRPr sz="900">
                <a:solidFill>
                  <a:srgbClr val="FFFFFF"/>
                </a:solidFill>
                <a:latin typeface="+mj-lt"/>
                <a:ea typeface="+mj-ea"/>
                <a:cs typeface="+mj-cs"/>
                <a:sym typeface="Source Sans Pro Regular"/>
              </a:defRPr>
            </a:lvl1pPr>
          </a:lstStyle>
          <a:p>
            <a:pPr rtl="1"/>
            <a:r>
              <a:t>Rapid Response Teams Training</a:t>
            </a:r>
          </a:p>
        </p:txBody>
      </p:sp>
      <p:sp>
        <p:nvSpPr>
          <p:cNvPr id="92"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93" name="Subtitle 2"/>
          <p:cNvSpPr txBox="1"/>
          <p:nvPr/>
        </p:nvSpPr>
        <p:spPr>
          <a:xfrm>
            <a:off x="2992120" y="6176962"/>
            <a:ext cx="5598160" cy="3073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300"/>
              </a:spcBef>
              <a:defRPr sz="1300">
                <a:solidFill>
                  <a:srgbClr val="FFFFFF"/>
                </a:solidFill>
                <a:latin typeface="+mj-lt"/>
                <a:ea typeface="+mj-ea"/>
                <a:cs typeface="+mj-cs"/>
                <a:sym typeface="Source Sans Pro Regular"/>
              </a:defRPr>
            </a:lvl1pPr>
          </a:lstStyle>
          <a:p>
            <a:pPr rtl="1"/>
            <a:r>
              <a:t>Rapid Response Teams Training</a:t>
            </a:r>
          </a:p>
        </p:txBody>
      </p:sp>
      <p:sp>
        <p:nvSpPr>
          <p:cNvPr id="94" name="Subtitle 5"/>
          <p:cNvSpPr txBox="1"/>
          <p:nvPr/>
        </p:nvSpPr>
        <p:spPr>
          <a:xfrm>
            <a:off x="8061959" y="6481762"/>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Rapid Response Teams Advanced Training Package</a:t>
            </a:r>
          </a:p>
        </p:txBody>
      </p:sp>
      <p:sp>
        <p:nvSpPr>
          <p:cNvPr id="95" name="Subtitle 5"/>
          <p:cNvSpPr txBox="1"/>
          <p:nvPr/>
        </p:nvSpPr>
        <p:spPr>
          <a:xfrm>
            <a:off x="8061959" y="6647436"/>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A3.2 Logistics</a:t>
            </a:r>
          </a:p>
        </p:txBody>
      </p:sp>
      <p:sp>
        <p:nvSpPr>
          <p:cNvPr id="96"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000">
                <a:solidFill>
                  <a:srgbClr val="FFFFFF"/>
                </a:solidFill>
                <a:latin typeface="+mj-lt"/>
                <a:ea typeface="+mj-ea"/>
                <a:cs typeface="+mj-cs"/>
                <a:sym typeface="Source Sans Pro Regular"/>
              </a:defRPr>
            </a:pPr>
            <a:endParaRPr/>
          </a:p>
        </p:txBody>
      </p:sp>
      <p:sp>
        <p:nvSpPr>
          <p:cNvPr id="97" name="Title Text"/>
          <p:cNvSpPr txBox="1">
            <a:spLocks noGrp="1"/>
          </p:cNvSpPr>
          <p:nvPr>
            <p:ph type="title"/>
          </p:nvPr>
        </p:nvSpPr>
        <p:spPr>
          <a:xfrm>
            <a:off x="393763" y="302153"/>
            <a:ext cx="3264196" cy="1932377"/>
          </a:xfrm>
          <a:prstGeom prst="rect">
            <a:avLst/>
          </a:prstGeom>
        </p:spPr>
        <p:txBody>
          <a:bodyPr rtlCol="1"/>
          <a:lstStyle/>
          <a:p>
            <a:pPr rtl="1"/>
            <a:r>
              <a:t>Title Text</a:t>
            </a:r>
          </a:p>
        </p:txBody>
      </p:sp>
      <p:sp>
        <p:nvSpPr>
          <p:cNvPr id="98" name="Body Level One…"/>
          <p:cNvSpPr txBox="1">
            <a:spLocks noGrp="1"/>
          </p:cNvSpPr>
          <p:nvPr>
            <p:ph type="body" idx="1"/>
          </p:nvPr>
        </p:nvSpPr>
        <p:spPr>
          <a:xfrm>
            <a:off x="4273551" y="842962"/>
            <a:ext cx="7529515" cy="5546726"/>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99" name="Rounded Rectangle 8"/>
          <p:cNvSpPr/>
          <p:nvPr/>
        </p:nvSpPr>
        <p:spPr>
          <a:xfrm flipV="1">
            <a:off x="389002" y="1584770"/>
            <a:ext cx="2655039" cy="86916"/>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a:p>
        </p:txBody>
      </p:sp>
      <p:sp>
        <p:nvSpPr>
          <p:cNvPr id="2" name="Slide Number">
            <a:extLst>
              <a:ext uri="{FF2B5EF4-FFF2-40B4-BE49-F238E27FC236}">
                <a16:creationId xmlns:a16="http://schemas.microsoft.com/office/drawing/2014/main" id="{203875B5-CE8D-9E10-35E5-5F2CA8D3465B}"/>
              </a:ext>
            </a:extLst>
          </p:cNvPr>
          <p:cNvSpPr txBox="1">
            <a:spLocks/>
          </p:cNvSpPr>
          <p:nvPr userDrawn="1"/>
        </p:nvSpPr>
        <p:spPr>
          <a:xfrm>
            <a:off x="11869837" y="6565839"/>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‹N°›</a:t>
            </a:fld>
            <a:endParaRPr lang="hu-HU" sz="1100" dirty="0">
              <a:solidFill>
                <a:schemeClr val="bg2">
                  <a:lumMod val="75000"/>
                </a:schemeClr>
              </a:solidFill>
              <a:latin typeface="+mj-lt"/>
            </a:endParaRPr>
          </a:p>
        </p:txBody>
      </p:sp>
      <p:pic>
        <p:nvPicPr>
          <p:cNvPr id="15" name="Image 14"/>
          <p:cNvPicPr>
            <a:picLocks noChangeAspect="1"/>
          </p:cNvPicPr>
          <p:nvPr userDrawn="1"/>
        </p:nvPicPr>
        <p:blipFill>
          <a:blip r:embed="rId4"/>
          <a:stretch>
            <a:fillRect/>
          </a:stretch>
        </p:blipFill>
        <p:spPr>
          <a:xfrm>
            <a:off x="135255" y="6312793"/>
            <a:ext cx="1657350" cy="484681"/>
          </a:xfrm>
          <a:prstGeom prst="rect">
            <a:avLst/>
          </a:prstGeom>
        </p:spPr>
      </p:pic>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5_Custom Layout">
    <p:spTree>
      <p:nvGrpSpPr>
        <p:cNvPr id="1" name=""/>
        <p:cNvGrpSpPr/>
        <p:nvPr/>
      </p:nvGrpSpPr>
      <p:grpSpPr>
        <a:xfrm>
          <a:off x="0" y="0"/>
          <a:ext cx="0" cy="0"/>
          <a:chOff x="0" y="0"/>
          <a:chExt cx="0" cy="0"/>
        </a:xfrm>
      </p:grpSpPr>
      <p:pic>
        <p:nvPicPr>
          <p:cNvPr id="106"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07"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sp>
        <p:nvSpPr>
          <p:cNvPr id="109" name="Subtitle 2"/>
          <p:cNvSpPr txBox="1"/>
          <p:nvPr/>
        </p:nvSpPr>
        <p:spPr>
          <a:xfrm>
            <a:off x="2992120" y="6176962"/>
            <a:ext cx="5598160"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200"/>
              </a:spcBef>
              <a:defRPr sz="900">
                <a:solidFill>
                  <a:srgbClr val="FFFFFF"/>
                </a:solidFill>
                <a:latin typeface="+mj-lt"/>
                <a:ea typeface="+mj-ea"/>
                <a:cs typeface="+mj-cs"/>
                <a:sym typeface="Source Sans Pro Regular"/>
              </a:defRPr>
            </a:lvl1pPr>
          </a:lstStyle>
          <a:p>
            <a:pPr rtl="1"/>
            <a:r>
              <a:t>Rapid Response Teams Training</a:t>
            </a:r>
          </a:p>
        </p:txBody>
      </p:sp>
      <p:sp>
        <p:nvSpPr>
          <p:cNvPr id="110"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111" name="Subtitle 2"/>
          <p:cNvSpPr txBox="1"/>
          <p:nvPr/>
        </p:nvSpPr>
        <p:spPr>
          <a:xfrm>
            <a:off x="2992120" y="6176962"/>
            <a:ext cx="5598160" cy="3073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300"/>
              </a:spcBef>
              <a:defRPr sz="1300">
                <a:solidFill>
                  <a:srgbClr val="FFFFFF"/>
                </a:solidFill>
                <a:latin typeface="+mj-lt"/>
                <a:ea typeface="+mj-ea"/>
                <a:cs typeface="+mj-cs"/>
                <a:sym typeface="Source Sans Pro Regular"/>
              </a:defRPr>
            </a:lvl1pPr>
          </a:lstStyle>
          <a:p>
            <a:pPr rtl="1"/>
            <a:r>
              <a:t>Rapid Response Teams Training</a:t>
            </a:r>
          </a:p>
        </p:txBody>
      </p:sp>
      <p:sp>
        <p:nvSpPr>
          <p:cNvPr id="112" name="Subtitle 5"/>
          <p:cNvSpPr txBox="1"/>
          <p:nvPr/>
        </p:nvSpPr>
        <p:spPr>
          <a:xfrm>
            <a:off x="8061959" y="6481762"/>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Rapid Response Teams Advanced Training Package</a:t>
            </a:r>
          </a:p>
        </p:txBody>
      </p:sp>
      <p:sp>
        <p:nvSpPr>
          <p:cNvPr id="113" name="Subtitle 5"/>
          <p:cNvSpPr txBox="1"/>
          <p:nvPr/>
        </p:nvSpPr>
        <p:spPr>
          <a:xfrm>
            <a:off x="8061959" y="6647436"/>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A3.2 Logistics</a:t>
            </a:r>
          </a:p>
        </p:txBody>
      </p:sp>
      <p:sp>
        <p:nvSpPr>
          <p:cNvPr id="114" name="TextBox 4"/>
          <p:cNvSpPr txBox="1"/>
          <p:nvPr/>
        </p:nvSpPr>
        <p:spPr>
          <a:xfrm>
            <a:off x="403462" y="669120"/>
            <a:ext cx="3355607"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lang="ar" b="1" dirty="0"/>
          </a:p>
        </p:txBody>
      </p:sp>
      <p:sp>
        <p:nvSpPr>
          <p:cNvPr id="115" name="Rounded Rectangle 5"/>
          <p:cNvSpPr/>
          <p:nvPr/>
        </p:nvSpPr>
        <p:spPr>
          <a:xfrm flipV="1">
            <a:off x="436627" y="1351485"/>
            <a:ext cx="2655039" cy="86916"/>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a:p>
        </p:txBody>
      </p:sp>
      <p:sp>
        <p:nvSpPr>
          <p:cNvPr id="116"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000">
                <a:solidFill>
                  <a:srgbClr val="FFFFFF"/>
                </a:solidFill>
                <a:latin typeface="+mj-lt"/>
                <a:ea typeface="+mj-ea"/>
                <a:cs typeface="+mj-cs"/>
                <a:sym typeface="Source Sans Pro Regular"/>
              </a:defRPr>
            </a:pPr>
            <a:endParaRPr/>
          </a:p>
        </p:txBody>
      </p:sp>
      <p:sp>
        <p:nvSpPr>
          <p:cNvPr id="117" name="Body Level One…"/>
          <p:cNvSpPr txBox="1">
            <a:spLocks noGrp="1"/>
          </p:cNvSpPr>
          <p:nvPr>
            <p:ph type="body" idx="1"/>
          </p:nvPr>
        </p:nvSpPr>
        <p:spPr>
          <a:xfrm>
            <a:off x="4273551" y="842962"/>
            <a:ext cx="7529515" cy="5546726"/>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lide Number">
            <a:extLst>
              <a:ext uri="{FF2B5EF4-FFF2-40B4-BE49-F238E27FC236}">
                <a16:creationId xmlns:a16="http://schemas.microsoft.com/office/drawing/2014/main" id="{A8E97CBA-57B9-A7ED-8646-E5C164E295CD}"/>
              </a:ext>
            </a:extLst>
          </p:cNvPr>
          <p:cNvSpPr txBox="1">
            <a:spLocks/>
          </p:cNvSpPr>
          <p:nvPr userDrawn="1"/>
        </p:nvSpPr>
        <p:spPr>
          <a:xfrm>
            <a:off x="11869837" y="6565839"/>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‹N°›</a:t>
            </a:fld>
            <a:endParaRPr lang="hu-HU" sz="1100" dirty="0">
              <a:solidFill>
                <a:schemeClr val="bg2">
                  <a:lumMod val="75000"/>
                </a:schemeClr>
              </a:solidFill>
              <a:latin typeface="+mj-lt"/>
            </a:endParaRPr>
          </a:p>
        </p:txBody>
      </p:sp>
      <p:pic>
        <p:nvPicPr>
          <p:cNvPr id="15" name="Image 14"/>
          <p:cNvPicPr>
            <a:picLocks noChangeAspect="1"/>
          </p:cNvPicPr>
          <p:nvPr userDrawn="1"/>
        </p:nvPicPr>
        <p:blipFill>
          <a:blip r:embed="rId4"/>
          <a:stretch>
            <a:fillRect/>
          </a:stretch>
        </p:blipFill>
        <p:spPr>
          <a:xfrm>
            <a:off x="135255" y="6312793"/>
            <a:ext cx="1657350" cy="484681"/>
          </a:xfrm>
          <a:prstGeom prst="rect">
            <a:avLst/>
          </a:prstGeom>
        </p:spPr>
      </p:pic>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4_Custom Layout">
    <p:spTree>
      <p:nvGrpSpPr>
        <p:cNvPr id="1" name=""/>
        <p:cNvGrpSpPr/>
        <p:nvPr/>
      </p:nvGrpSpPr>
      <p:grpSpPr>
        <a:xfrm>
          <a:off x="0" y="0"/>
          <a:ext cx="0" cy="0"/>
          <a:chOff x="0" y="0"/>
          <a:chExt cx="0" cy="0"/>
        </a:xfrm>
      </p:grpSpPr>
      <p:pic>
        <p:nvPicPr>
          <p:cNvPr id="124"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25"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sp>
        <p:nvSpPr>
          <p:cNvPr id="127" name="Subtitle 2"/>
          <p:cNvSpPr txBox="1"/>
          <p:nvPr/>
        </p:nvSpPr>
        <p:spPr>
          <a:xfrm>
            <a:off x="2992120" y="6176962"/>
            <a:ext cx="5598160"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200"/>
              </a:spcBef>
              <a:defRPr sz="900">
                <a:solidFill>
                  <a:srgbClr val="FFFFFF"/>
                </a:solidFill>
                <a:latin typeface="+mj-lt"/>
                <a:ea typeface="+mj-ea"/>
                <a:cs typeface="+mj-cs"/>
                <a:sym typeface="Source Sans Pro Regular"/>
              </a:defRPr>
            </a:lvl1pPr>
          </a:lstStyle>
          <a:p>
            <a:pPr rtl="1"/>
            <a:r>
              <a:t>Rapid Response Teams Training</a:t>
            </a:r>
          </a:p>
        </p:txBody>
      </p:sp>
      <p:sp>
        <p:nvSpPr>
          <p:cNvPr id="128"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129" name="Subtitle 2"/>
          <p:cNvSpPr txBox="1"/>
          <p:nvPr/>
        </p:nvSpPr>
        <p:spPr>
          <a:xfrm>
            <a:off x="2992120" y="6176962"/>
            <a:ext cx="5598160" cy="3073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300"/>
              </a:spcBef>
              <a:defRPr sz="1300">
                <a:solidFill>
                  <a:srgbClr val="FFFFFF"/>
                </a:solidFill>
                <a:latin typeface="+mj-lt"/>
                <a:ea typeface="+mj-ea"/>
                <a:cs typeface="+mj-cs"/>
                <a:sym typeface="Source Sans Pro Regular"/>
              </a:defRPr>
            </a:lvl1pPr>
          </a:lstStyle>
          <a:p>
            <a:pPr rtl="1"/>
            <a:r>
              <a:t>Rapid Response Teams Training</a:t>
            </a:r>
          </a:p>
        </p:txBody>
      </p:sp>
      <p:sp>
        <p:nvSpPr>
          <p:cNvPr id="130" name="Subtitle 5"/>
          <p:cNvSpPr txBox="1"/>
          <p:nvPr/>
        </p:nvSpPr>
        <p:spPr>
          <a:xfrm>
            <a:off x="8061959" y="6481762"/>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Rapid Response Teams Advanced Training Package</a:t>
            </a:r>
          </a:p>
        </p:txBody>
      </p:sp>
      <p:sp>
        <p:nvSpPr>
          <p:cNvPr id="131" name="Subtitle 5"/>
          <p:cNvSpPr txBox="1"/>
          <p:nvPr/>
        </p:nvSpPr>
        <p:spPr>
          <a:xfrm>
            <a:off x="8061959" y="6647436"/>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A3.2 Logistics</a:t>
            </a:r>
          </a:p>
        </p:txBody>
      </p:sp>
      <p:sp>
        <p:nvSpPr>
          <p:cNvPr id="132" name="Rounded Rectangle 4"/>
          <p:cNvSpPr/>
          <p:nvPr/>
        </p:nvSpPr>
        <p:spPr>
          <a:xfrm flipV="1">
            <a:off x="389002" y="1779937"/>
            <a:ext cx="2655039" cy="86916"/>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a:p>
        </p:txBody>
      </p:sp>
      <p:sp>
        <p:nvSpPr>
          <p:cNvPr id="133" name="TextBox 5"/>
          <p:cNvSpPr txBox="1"/>
          <p:nvPr/>
        </p:nvSpPr>
        <p:spPr>
          <a:xfrm>
            <a:off x="403462" y="668222"/>
            <a:ext cx="2803026" cy="1107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a:t>References and guidelines</a:t>
            </a:r>
          </a:p>
        </p:txBody>
      </p:sp>
      <p:sp>
        <p:nvSpPr>
          <p:cNvPr id="134"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000">
                <a:solidFill>
                  <a:srgbClr val="FFFFFF"/>
                </a:solidFill>
                <a:latin typeface="+mj-lt"/>
                <a:ea typeface="+mj-ea"/>
                <a:cs typeface="+mj-cs"/>
                <a:sym typeface="Source Sans Pro Regular"/>
              </a:defRPr>
            </a:pPr>
            <a:endParaRPr/>
          </a:p>
        </p:txBody>
      </p:sp>
      <p:sp>
        <p:nvSpPr>
          <p:cNvPr id="135" name="Body Level One…"/>
          <p:cNvSpPr txBox="1">
            <a:spLocks noGrp="1"/>
          </p:cNvSpPr>
          <p:nvPr>
            <p:ph type="body" idx="1"/>
          </p:nvPr>
        </p:nvSpPr>
        <p:spPr>
          <a:xfrm>
            <a:off x="4273551" y="842962"/>
            <a:ext cx="7529515" cy="5546726"/>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lide Number">
            <a:extLst>
              <a:ext uri="{FF2B5EF4-FFF2-40B4-BE49-F238E27FC236}">
                <a16:creationId xmlns:a16="http://schemas.microsoft.com/office/drawing/2014/main" id="{A063BDBB-6A17-4178-8C9B-14E980D3E53C}"/>
              </a:ext>
            </a:extLst>
          </p:cNvPr>
          <p:cNvSpPr txBox="1">
            <a:spLocks/>
          </p:cNvSpPr>
          <p:nvPr userDrawn="1"/>
        </p:nvSpPr>
        <p:spPr>
          <a:xfrm>
            <a:off x="11869837" y="6565839"/>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‹N°›</a:t>
            </a:fld>
            <a:endParaRPr lang="hu-HU" sz="1100" dirty="0">
              <a:solidFill>
                <a:schemeClr val="bg2">
                  <a:lumMod val="75000"/>
                </a:schemeClr>
              </a:solidFill>
              <a:latin typeface="+mj-lt"/>
            </a:endParaRPr>
          </a:p>
        </p:txBody>
      </p:sp>
      <p:pic>
        <p:nvPicPr>
          <p:cNvPr id="15" name="Image 14"/>
          <p:cNvPicPr>
            <a:picLocks noChangeAspect="1"/>
          </p:cNvPicPr>
          <p:nvPr userDrawn="1"/>
        </p:nvPicPr>
        <p:blipFill>
          <a:blip r:embed="rId4"/>
          <a:stretch>
            <a:fillRect/>
          </a:stretch>
        </p:blipFill>
        <p:spPr>
          <a:xfrm>
            <a:off x="135255" y="6312793"/>
            <a:ext cx="1657350" cy="484681"/>
          </a:xfrm>
          <a:prstGeom prst="rect">
            <a:avLst/>
          </a:prstGeom>
        </p:spPr>
      </p:pic>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42"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43"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sp>
        <p:nvSpPr>
          <p:cNvPr id="145" name="Subtitle 2"/>
          <p:cNvSpPr txBox="1"/>
          <p:nvPr/>
        </p:nvSpPr>
        <p:spPr>
          <a:xfrm>
            <a:off x="2992120" y="6176962"/>
            <a:ext cx="5598160"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200"/>
              </a:spcBef>
              <a:defRPr sz="900">
                <a:solidFill>
                  <a:srgbClr val="FFFFFF"/>
                </a:solidFill>
                <a:latin typeface="+mj-lt"/>
                <a:ea typeface="+mj-ea"/>
                <a:cs typeface="+mj-cs"/>
                <a:sym typeface="Source Sans Pro Regular"/>
              </a:defRPr>
            </a:lvl1pPr>
          </a:lstStyle>
          <a:p>
            <a:pPr rtl="1"/>
            <a:r>
              <a:t>Rapid Response Teams Training</a:t>
            </a:r>
          </a:p>
        </p:txBody>
      </p:sp>
      <p:sp>
        <p:nvSpPr>
          <p:cNvPr id="146"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a:p>
        </p:txBody>
      </p:sp>
      <p:sp>
        <p:nvSpPr>
          <p:cNvPr id="147" name="Subtitle 2"/>
          <p:cNvSpPr txBox="1"/>
          <p:nvPr/>
        </p:nvSpPr>
        <p:spPr>
          <a:xfrm>
            <a:off x="2992120" y="6176962"/>
            <a:ext cx="5598160" cy="3073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300"/>
              </a:spcBef>
              <a:defRPr sz="1300">
                <a:solidFill>
                  <a:srgbClr val="FFFFFF"/>
                </a:solidFill>
                <a:latin typeface="+mj-lt"/>
                <a:ea typeface="+mj-ea"/>
                <a:cs typeface="+mj-cs"/>
                <a:sym typeface="Source Sans Pro Regular"/>
              </a:defRPr>
            </a:lvl1pPr>
          </a:lstStyle>
          <a:p>
            <a:pPr rtl="1"/>
            <a:r>
              <a:t>Rapid Response Teams Training</a:t>
            </a:r>
          </a:p>
        </p:txBody>
      </p:sp>
      <p:sp>
        <p:nvSpPr>
          <p:cNvPr id="148" name="Subtitle 5"/>
          <p:cNvSpPr txBox="1"/>
          <p:nvPr/>
        </p:nvSpPr>
        <p:spPr>
          <a:xfrm>
            <a:off x="8061959" y="6481762"/>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Rapid Response Teams Advanced Training Package</a:t>
            </a:r>
          </a:p>
        </p:txBody>
      </p:sp>
      <p:sp>
        <p:nvSpPr>
          <p:cNvPr id="149" name="Subtitle 5"/>
          <p:cNvSpPr txBox="1"/>
          <p:nvPr/>
        </p:nvSpPr>
        <p:spPr>
          <a:xfrm>
            <a:off x="8061959" y="6647436"/>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A3.2 Logistics</a:t>
            </a:r>
          </a:p>
        </p:txBody>
      </p:sp>
      <p:sp>
        <p:nvSpPr>
          <p:cNvPr id="150" name="Rounded Rectangle 4"/>
          <p:cNvSpPr/>
          <p:nvPr/>
        </p:nvSpPr>
        <p:spPr>
          <a:xfrm flipV="1">
            <a:off x="388996" y="2237882"/>
            <a:ext cx="2029084" cy="86226"/>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a:p>
        </p:txBody>
      </p:sp>
      <p:sp>
        <p:nvSpPr>
          <p:cNvPr id="151" name="TextBox 6"/>
          <p:cNvSpPr txBox="1"/>
          <p:nvPr/>
        </p:nvSpPr>
        <p:spPr>
          <a:xfrm>
            <a:off x="403462" y="668223"/>
            <a:ext cx="2803026" cy="1615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a:t>Additional learning resources</a:t>
            </a:r>
          </a:p>
        </p:txBody>
      </p:sp>
      <p:sp>
        <p:nvSpPr>
          <p:cNvPr id="152"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000">
                <a:solidFill>
                  <a:srgbClr val="FFFFFF"/>
                </a:solidFill>
                <a:latin typeface="+mj-lt"/>
                <a:ea typeface="+mj-ea"/>
                <a:cs typeface="+mj-cs"/>
                <a:sym typeface="Source Sans Pro Regular"/>
              </a:defRPr>
            </a:pPr>
            <a:endParaRPr/>
          </a:p>
        </p:txBody>
      </p:sp>
      <p:sp>
        <p:nvSpPr>
          <p:cNvPr id="153" name="Body Level One…"/>
          <p:cNvSpPr txBox="1">
            <a:spLocks noGrp="1"/>
          </p:cNvSpPr>
          <p:nvPr>
            <p:ph type="body" idx="1"/>
          </p:nvPr>
        </p:nvSpPr>
        <p:spPr>
          <a:xfrm>
            <a:off x="4273551" y="842962"/>
            <a:ext cx="7529515" cy="5546726"/>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lide Number">
            <a:extLst>
              <a:ext uri="{FF2B5EF4-FFF2-40B4-BE49-F238E27FC236}">
                <a16:creationId xmlns:a16="http://schemas.microsoft.com/office/drawing/2014/main" id="{6AD235FC-A8CB-606D-AB0B-90F889A3D8A9}"/>
              </a:ext>
            </a:extLst>
          </p:cNvPr>
          <p:cNvSpPr txBox="1">
            <a:spLocks/>
          </p:cNvSpPr>
          <p:nvPr userDrawn="1"/>
        </p:nvSpPr>
        <p:spPr>
          <a:xfrm>
            <a:off x="11869837" y="6565839"/>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‹N°›</a:t>
            </a:fld>
            <a:endParaRPr lang="hu-HU" sz="1100" dirty="0">
              <a:solidFill>
                <a:schemeClr val="bg2">
                  <a:lumMod val="75000"/>
                </a:schemeClr>
              </a:solidFill>
              <a:latin typeface="+mj-lt"/>
            </a:endParaRPr>
          </a:p>
        </p:txBody>
      </p:sp>
      <p:pic>
        <p:nvPicPr>
          <p:cNvPr id="15" name="Image 14"/>
          <p:cNvPicPr>
            <a:picLocks noChangeAspect="1"/>
          </p:cNvPicPr>
          <p:nvPr userDrawn="1"/>
        </p:nvPicPr>
        <p:blipFill>
          <a:blip r:embed="rId4"/>
          <a:stretch>
            <a:fillRect/>
          </a:stretch>
        </p:blipFill>
        <p:spPr>
          <a:xfrm>
            <a:off x="135255" y="6312793"/>
            <a:ext cx="1657350" cy="484681"/>
          </a:xfrm>
          <a:prstGeom prst="rect">
            <a:avLst/>
          </a:prstGeom>
        </p:spPr>
      </p:pic>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60"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61" name="Picture 2" descr="Picture 2"/>
          <p:cNvPicPr>
            <a:picLocks noChangeAspect="1"/>
          </p:cNvPicPr>
          <p:nvPr/>
        </p:nvPicPr>
        <p:blipFill>
          <a:blip r:embed="rId3"/>
          <a:stretch>
            <a:fillRect/>
          </a:stretch>
        </p:blipFill>
        <p:spPr>
          <a:xfrm>
            <a:off x="11189972" y="118166"/>
            <a:ext cx="866716" cy="895042"/>
          </a:xfrm>
          <a:prstGeom prst="rect">
            <a:avLst/>
          </a:prstGeom>
          <a:ln w="12700">
            <a:miter lim="400000"/>
          </a:ln>
        </p:spPr>
      </p:pic>
      <p:sp>
        <p:nvSpPr>
          <p:cNvPr id="163" name="Subtitle 2"/>
          <p:cNvSpPr txBox="1"/>
          <p:nvPr/>
        </p:nvSpPr>
        <p:spPr>
          <a:xfrm>
            <a:off x="2992120" y="6176962"/>
            <a:ext cx="5598160"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200"/>
              </a:spcBef>
              <a:defRPr sz="900">
                <a:solidFill>
                  <a:srgbClr val="FFFFFF"/>
                </a:solidFill>
                <a:latin typeface="+mj-lt"/>
                <a:ea typeface="+mj-ea"/>
                <a:cs typeface="+mj-cs"/>
                <a:sym typeface="Source Sans Pro Regular"/>
              </a:defRPr>
            </a:lvl1pPr>
          </a:lstStyle>
          <a:p>
            <a:pPr rtl="1"/>
            <a:r>
              <a:t>Rapid Response Teams Training</a:t>
            </a:r>
          </a:p>
        </p:txBody>
      </p:sp>
      <p:sp>
        <p:nvSpPr>
          <p:cNvPr id="164" name="Slide Number"/>
          <p:cNvSpPr txBox="1">
            <a:spLocks noGrp="1"/>
          </p:cNvSpPr>
          <p:nvPr>
            <p:ph type="sldNum" sz="quarter" idx="2"/>
          </p:nvPr>
        </p:nvSpPr>
        <p:spPr>
          <a:prstGeom prst="rect">
            <a:avLst/>
          </a:prstGeom>
        </p:spPr>
        <p:txBody>
          <a:bodyPr rtlCol="1"/>
          <a:lstStyle/>
          <a:p>
            <a:pPr rtl="1"/>
            <a:fld id="{86CB4B4D-7CA3-9044-876B-883B54F8677D}" type="slidenum">
              <a:t>‹N°›</a:t>
            </a:fld>
            <a:endParaRPr dirty="0"/>
          </a:p>
        </p:txBody>
      </p:sp>
      <p:sp>
        <p:nvSpPr>
          <p:cNvPr id="165" name="Subtitle 2"/>
          <p:cNvSpPr txBox="1"/>
          <p:nvPr/>
        </p:nvSpPr>
        <p:spPr>
          <a:xfrm>
            <a:off x="2992120" y="6176962"/>
            <a:ext cx="5598160" cy="3073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300"/>
              </a:spcBef>
              <a:defRPr sz="1300">
                <a:solidFill>
                  <a:srgbClr val="FFFFFF"/>
                </a:solidFill>
                <a:latin typeface="+mj-lt"/>
                <a:ea typeface="+mj-ea"/>
                <a:cs typeface="+mj-cs"/>
                <a:sym typeface="Source Sans Pro Regular"/>
              </a:defRPr>
            </a:lvl1pPr>
          </a:lstStyle>
          <a:p>
            <a:pPr rtl="1"/>
            <a:r>
              <a:t>Rapid Response Teams Training</a:t>
            </a:r>
          </a:p>
        </p:txBody>
      </p:sp>
      <p:sp>
        <p:nvSpPr>
          <p:cNvPr id="166" name="Subtitle 5"/>
          <p:cNvSpPr txBox="1"/>
          <p:nvPr/>
        </p:nvSpPr>
        <p:spPr>
          <a:xfrm>
            <a:off x="8061959" y="6481762"/>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Rapid Response Teams Advanced Training Package</a:t>
            </a:r>
          </a:p>
        </p:txBody>
      </p:sp>
      <p:sp>
        <p:nvSpPr>
          <p:cNvPr id="167" name="Subtitle 5"/>
          <p:cNvSpPr txBox="1"/>
          <p:nvPr/>
        </p:nvSpPr>
        <p:spPr>
          <a:xfrm>
            <a:off x="8061959" y="6647436"/>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A3.2 Logistics</a:t>
            </a:r>
          </a:p>
        </p:txBody>
      </p:sp>
      <p:sp>
        <p:nvSpPr>
          <p:cNvPr id="168" name="Rounded Rectangle 4"/>
          <p:cNvSpPr/>
          <p:nvPr/>
        </p:nvSpPr>
        <p:spPr>
          <a:xfrm flipV="1">
            <a:off x="388996" y="1332433"/>
            <a:ext cx="2079884" cy="100134"/>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a:p>
        </p:txBody>
      </p:sp>
      <p:sp>
        <p:nvSpPr>
          <p:cNvPr id="169" name="TextBox 6"/>
          <p:cNvSpPr txBox="1"/>
          <p:nvPr/>
        </p:nvSpPr>
        <p:spPr>
          <a:xfrm>
            <a:off x="403462" y="668215"/>
            <a:ext cx="2294023"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a:t>Questions?</a:t>
            </a:r>
            <a:endParaRPr b="1" dirty="0"/>
          </a:p>
        </p:txBody>
      </p:sp>
      <p:sp>
        <p:nvSpPr>
          <p:cNvPr id="170"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000">
                <a:solidFill>
                  <a:srgbClr val="FFFFFF"/>
                </a:solidFill>
                <a:latin typeface="+mj-lt"/>
                <a:ea typeface="+mj-ea"/>
                <a:cs typeface="+mj-cs"/>
                <a:sym typeface="Source Sans Pro Regular"/>
              </a:defRPr>
            </a:pPr>
            <a:endParaRPr/>
          </a:p>
        </p:txBody>
      </p:sp>
      <p:sp>
        <p:nvSpPr>
          <p:cNvPr id="171" name="Body Level One…"/>
          <p:cNvSpPr txBox="1">
            <a:spLocks noGrp="1"/>
          </p:cNvSpPr>
          <p:nvPr>
            <p:ph type="body" idx="1"/>
          </p:nvPr>
        </p:nvSpPr>
        <p:spPr>
          <a:xfrm>
            <a:off x="4273551" y="842962"/>
            <a:ext cx="7529515" cy="5546726"/>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lide Number">
            <a:extLst>
              <a:ext uri="{FF2B5EF4-FFF2-40B4-BE49-F238E27FC236}">
                <a16:creationId xmlns:a16="http://schemas.microsoft.com/office/drawing/2014/main" id="{D4521072-F12B-15D3-62EB-5434B306D65C}"/>
              </a:ext>
            </a:extLst>
          </p:cNvPr>
          <p:cNvSpPr txBox="1">
            <a:spLocks/>
          </p:cNvSpPr>
          <p:nvPr userDrawn="1"/>
        </p:nvSpPr>
        <p:spPr>
          <a:xfrm>
            <a:off x="11869837" y="6565839"/>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‹N°›</a:t>
            </a:fld>
            <a:endParaRPr lang="hu-HU" sz="1100" dirty="0">
              <a:solidFill>
                <a:schemeClr val="bg2">
                  <a:lumMod val="75000"/>
                </a:schemeClr>
              </a:solidFill>
              <a:latin typeface="+mj-lt"/>
            </a:endParaRPr>
          </a:p>
        </p:txBody>
      </p:sp>
      <p:pic>
        <p:nvPicPr>
          <p:cNvPr id="15" name="Image 14"/>
          <p:cNvPicPr>
            <a:picLocks noChangeAspect="1"/>
          </p:cNvPicPr>
          <p:nvPr userDrawn="1"/>
        </p:nvPicPr>
        <p:blipFill>
          <a:blip r:embed="rId4"/>
          <a:stretch>
            <a:fillRect/>
          </a:stretch>
        </p:blipFill>
        <p:spPr>
          <a:xfrm>
            <a:off x="135255" y="6312793"/>
            <a:ext cx="1657350" cy="484681"/>
          </a:xfrm>
          <a:prstGeom prst="rect">
            <a:avLst/>
          </a:prstGeom>
        </p:spPr>
      </p:pic>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23"/>
          <a:srcRect b="1317"/>
          <a:stretch>
            <a:fillRect/>
          </a:stretch>
        </p:blipFill>
        <p:spPr>
          <a:xfrm>
            <a:off x="0" y="0"/>
            <a:ext cx="12505419" cy="6126364"/>
          </a:xfrm>
          <a:prstGeom prst="rect">
            <a:avLst/>
          </a:prstGeom>
          <a:ln w="12700">
            <a:miter lim="400000"/>
          </a:ln>
        </p:spPr>
      </p:pic>
      <p:pic>
        <p:nvPicPr>
          <p:cNvPr id="3" name="Picture 6" descr="Picture 6"/>
          <p:cNvPicPr>
            <a:picLocks noChangeAspect="1"/>
          </p:cNvPicPr>
          <p:nvPr/>
        </p:nvPicPr>
        <p:blipFill>
          <a:blip r:embed="rId24"/>
          <a:stretch>
            <a:fillRect/>
          </a:stretch>
        </p:blipFill>
        <p:spPr>
          <a:xfrm>
            <a:off x="11358371" y="138176"/>
            <a:ext cx="685801" cy="711201"/>
          </a:xfrm>
          <a:prstGeom prst="rect">
            <a:avLst/>
          </a:prstGeom>
          <a:ln w="12700">
            <a:miter lim="400000"/>
          </a:ln>
        </p:spPr>
      </p:pic>
      <p:pic>
        <p:nvPicPr>
          <p:cNvPr id="4" name="Picture 2" descr="Picture 2"/>
          <p:cNvPicPr>
            <a:picLocks noChangeAspect="1"/>
          </p:cNvPicPr>
          <p:nvPr/>
        </p:nvPicPr>
        <p:blipFill>
          <a:blip r:embed="rId25"/>
          <a:stretch>
            <a:fillRect/>
          </a:stretch>
        </p:blipFill>
        <p:spPr>
          <a:xfrm>
            <a:off x="74344" y="6310303"/>
            <a:ext cx="1548718" cy="474296"/>
          </a:xfrm>
          <a:prstGeom prst="rect">
            <a:avLst/>
          </a:prstGeom>
          <a:ln w="12700">
            <a:miter lim="400000"/>
          </a:ln>
        </p:spPr>
      </p:pic>
      <p:sp>
        <p:nvSpPr>
          <p:cNvPr id="5" name="Subtitle 2"/>
          <p:cNvSpPr txBox="1"/>
          <p:nvPr/>
        </p:nvSpPr>
        <p:spPr>
          <a:xfrm>
            <a:off x="2992120" y="6176962"/>
            <a:ext cx="5598160"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200"/>
              </a:spcBef>
              <a:defRPr sz="900">
                <a:solidFill>
                  <a:srgbClr val="FFFFFF"/>
                </a:solidFill>
                <a:latin typeface="+mj-lt"/>
                <a:ea typeface="+mj-ea"/>
                <a:cs typeface="+mj-cs"/>
                <a:sym typeface="Source Sans Pro Regular"/>
              </a:defRPr>
            </a:lvl1pPr>
          </a:lstStyle>
          <a:p>
            <a:pPr rtl="1"/>
            <a:r>
              <a:t>Rapid Response Teams Training</a:t>
            </a:r>
          </a:p>
        </p:txBody>
      </p:sp>
      <p:sp>
        <p:nvSpPr>
          <p:cNvPr id="6" name="Slide Number"/>
          <p:cNvSpPr txBox="1">
            <a:spLocks noGrp="1"/>
          </p:cNvSpPr>
          <p:nvPr>
            <p:ph type="sldNum" sz="quarter" idx="2"/>
          </p:nvPr>
        </p:nvSpPr>
        <p:spPr>
          <a:xfrm>
            <a:off x="11480800" y="6330332"/>
            <a:ext cx="230378" cy="256541"/>
          </a:xfrm>
          <a:prstGeom prst="rect">
            <a:avLst/>
          </a:prstGeom>
          <a:ln w="12700">
            <a:miter lim="400000"/>
          </a:ln>
        </p:spPr>
        <p:txBody>
          <a:bodyPr wrap="none" lIns="45719" rIns="45719" rtlCol="1">
            <a:spAutoFit/>
          </a:bodyPr>
          <a:lstStyle>
            <a:lvl1pPr algn="r" rtl="1">
              <a:defRPr sz="1000">
                <a:solidFill>
                  <a:srgbClr val="FFFFFF"/>
                </a:solidFill>
                <a:latin typeface="+mj-lt"/>
                <a:ea typeface="+mj-ea"/>
                <a:cs typeface="+mj-cs"/>
                <a:sym typeface="Source Sans Pro Regular"/>
              </a:defRPr>
            </a:lvl1pPr>
          </a:lstStyle>
          <a:p>
            <a:pPr rtl="1"/>
            <a:fld id="{86CB4B4D-7CA3-9044-876B-883B54F8677D}" type="slidenum">
              <a:t>‹N°›</a:t>
            </a:fld>
            <a:endParaRPr/>
          </a:p>
        </p:txBody>
      </p:sp>
      <p:sp>
        <p:nvSpPr>
          <p:cNvPr id="7" name="Subtitle 2"/>
          <p:cNvSpPr txBox="1"/>
          <p:nvPr/>
        </p:nvSpPr>
        <p:spPr>
          <a:xfrm>
            <a:off x="2992120" y="6176962"/>
            <a:ext cx="5598160" cy="3073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300"/>
              </a:spcBef>
              <a:defRPr sz="1300">
                <a:solidFill>
                  <a:srgbClr val="FFFFFF"/>
                </a:solidFill>
                <a:latin typeface="+mj-lt"/>
                <a:ea typeface="+mj-ea"/>
                <a:cs typeface="+mj-cs"/>
                <a:sym typeface="Source Sans Pro Regular"/>
              </a:defRPr>
            </a:lvl1pPr>
          </a:lstStyle>
          <a:p>
            <a:pPr rtl="1"/>
            <a:r>
              <a:t>Rapid Response Teams Training</a:t>
            </a:r>
          </a:p>
        </p:txBody>
      </p:sp>
      <p:sp>
        <p:nvSpPr>
          <p:cNvPr id="8" name="Subtitle 5"/>
          <p:cNvSpPr txBox="1"/>
          <p:nvPr/>
        </p:nvSpPr>
        <p:spPr>
          <a:xfrm>
            <a:off x="8061959" y="6481762"/>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Rapid Response Teams Advanced Training Package</a:t>
            </a:r>
          </a:p>
        </p:txBody>
      </p:sp>
      <p:sp>
        <p:nvSpPr>
          <p:cNvPr id="9" name="Subtitle 5"/>
          <p:cNvSpPr txBox="1"/>
          <p:nvPr/>
        </p:nvSpPr>
        <p:spPr>
          <a:xfrm>
            <a:off x="8061959" y="6647436"/>
            <a:ext cx="3794758" cy="2311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A3.2 Logistics</a:t>
            </a:r>
          </a:p>
        </p:txBody>
      </p:sp>
      <p:sp>
        <p:nvSpPr>
          <p:cNvPr id="10" name="Rounded Rectangle 4"/>
          <p:cNvSpPr/>
          <p:nvPr/>
        </p:nvSpPr>
        <p:spPr>
          <a:xfrm flipV="1">
            <a:off x="5003344" y="3246972"/>
            <a:ext cx="2515176" cy="111824"/>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a:p>
        </p:txBody>
      </p:sp>
      <p:sp>
        <p:nvSpPr>
          <p:cNvPr id="11" name="TextBox 5"/>
          <p:cNvSpPr txBox="1"/>
          <p:nvPr/>
        </p:nvSpPr>
        <p:spPr>
          <a:xfrm>
            <a:off x="4400182" y="2325452"/>
            <a:ext cx="3721503" cy="7899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4400">
                <a:solidFill>
                  <a:srgbClr val="FFFFFF"/>
                </a:solidFill>
                <a:latin typeface="Source Sans Pro Bold"/>
                <a:ea typeface="Source Sans Pro Bold"/>
                <a:cs typeface="Source Sans Pro Bold"/>
                <a:sym typeface="Source Sans Pro Bold"/>
              </a:defRPr>
            </a:lvl1pPr>
          </a:lstStyle>
          <a:p>
            <a:pPr rtl="1"/>
            <a:r>
              <a:rPr lang="ar" b="1"/>
              <a:t>Thank you</a:t>
            </a:r>
          </a:p>
        </p:txBody>
      </p:sp>
      <p:sp>
        <p:nvSpPr>
          <p:cNvPr id="12"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rtl="1"/>
            <a:r>
              <a:t>Title Text</a:t>
            </a:r>
          </a:p>
        </p:txBody>
      </p:sp>
      <p:sp>
        <p:nvSpPr>
          <p:cNvPr id="14" name="Slide Number">
            <a:extLst>
              <a:ext uri="{FF2B5EF4-FFF2-40B4-BE49-F238E27FC236}">
                <a16:creationId xmlns:a16="http://schemas.microsoft.com/office/drawing/2014/main" id="{144793A1-F173-C834-BE1D-295823EDC24B}"/>
              </a:ext>
            </a:extLst>
          </p:cNvPr>
          <p:cNvSpPr txBox="1">
            <a:spLocks/>
          </p:cNvSpPr>
          <p:nvPr userDrawn="1"/>
        </p:nvSpPr>
        <p:spPr>
          <a:xfrm>
            <a:off x="11869837" y="6565839"/>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solidFill>
                  <a:schemeClr val="bg2">
                    <a:lumMod val="75000"/>
                  </a:schemeClr>
                </a:solidFill>
                <a:latin typeface="+mj-lt"/>
              </a:rPr>
              <a:pPr rtl="1"/>
              <a:t>‹N°›</a:t>
            </a:fld>
            <a:endParaRPr lang="hu-HU" sz="1100" dirty="0">
              <a:solidFill>
                <a:schemeClr val="bg2">
                  <a:lumMod val="75000"/>
                </a:schemeClr>
              </a:solidFill>
              <a:latin typeface="+mj-lt"/>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p:transition spd="med"/>
  <p:txStyles>
    <p:titleStyle>
      <a:lvl1pPr marL="0" marR="0" indent="0" algn="r" defTabSz="216992"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16992"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16992"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16992"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16992"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16992"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16992"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16992"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16992"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r" defTabSz="216992" rtl="1" latinLnBrk="0">
        <a:lnSpc>
          <a:spcPct val="90000"/>
        </a:lnSpc>
        <a:spcBef>
          <a:spcPts val="200"/>
        </a:spcBef>
        <a:spcAft>
          <a:spcPts val="0"/>
        </a:spcAft>
        <a:buClr>
          <a:schemeClr val="accent3"/>
        </a:buClr>
        <a:buSzTx/>
        <a:buFont typeface="Arial"/>
        <a:buNone/>
        <a:tabLst/>
        <a:defRPr sz="2400" b="0" i="0" u="none" strike="noStrike" cap="none" spc="0" baseline="0">
          <a:solidFill>
            <a:srgbClr val="000000"/>
          </a:solidFill>
          <a:uFillTx/>
          <a:latin typeface="+mj-lt"/>
          <a:ea typeface="+mj-ea"/>
          <a:cs typeface="+mj-cs"/>
          <a:sym typeface="Source Sans Pro Regular"/>
        </a:defRPr>
      </a:lvl1pPr>
      <a:lvl2pPr marL="0" marR="0" indent="108495" algn="r" defTabSz="216992" rtl="1" latinLnBrk="0">
        <a:lnSpc>
          <a:spcPct val="90000"/>
        </a:lnSpc>
        <a:spcBef>
          <a:spcPts val="200"/>
        </a:spcBef>
        <a:spcAft>
          <a:spcPts val="0"/>
        </a:spcAft>
        <a:buClr>
          <a:schemeClr val="accent3"/>
        </a:buClr>
        <a:buSzTx/>
        <a:buFont typeface="Arial"/>
        <a:buNone/>
        <a:tabLst/>
        <a:defRPr sz="2400" b="0" i="0" u="none" strike="noStrike" cap="none" spc="0" baseline="0">
          <a:solidFill>
            <a:srgbClr val="000000"/>
          </a:solidFill>
          <a:uFillTx/>
          <a:latin typeface="+mj-lt"/>
          <a:ea typeface="+mj-ea"/>
          <a:cs typeface="+mj-cs"/>
          <a:sym typeface="Source Sans Pro Regular"/>
        </a:defRPr>
      </a:lvl2pPr>
      <a:lvl3pPr marL="0" marR="0" indent="216992" algn="r" defTabSz="216992" rtl="1" latinLnBrk="0">
        <a:lnSpc>
          <a:spcPct val="90000"/>
        </a:lnSpc>
        <a:spcBef>
          <a:spcPts val="200"/>
        </a:spcBef>
        <a:spcAft>
          <a:spcPts val="0"/>
        </a:spcAft>
        <a:buClr>
          <a:schemeClr val="accent3"/>
        </a:buClr>
        <a:buSzTx/>
        <a:buFont typeface="Arial"/>
        <a:buNone/>
        <a:tabLst/>
        <a:defRPr sz="2400" b="0" i="0" u="none" strike="noStrike" cap="none" spc="0" baseline="0">
          <a:solidFill>
            <a:srgbClr val="000000"/>
          </a:solidFill>
          <a:uFillTx/>
          <a:latin typeface="+mj-lt"/>
          <a:ea typeface="+mj-ea"/>
          <a:cs typeface="+mj-cs"/>
          <a:sym typeface="Source Sans Pro Regular"/>
        </a:defRPr>
      </a:lvl3pPr>
      <a:lvl4pPr marL="0" marR="0" indent="325488" algn="r" defTabSz="216992" rtl="1" latinLnBrk="0">
        <a:lnSpc>
          <a:spcPct val="90000"/>
        </a:lnSpc>
        <a:spcBef>
          <a:spcPts val="200"/>
        </a:spcBef>
        <a:spcAft>
          <a:spcPts val="0"/>
        </a:spcAft>
        <a:buClr>
          <a:schemeClr val="accent3"/>
        </a:buClr>
        <a:buSzTx/>
        <a:buFont typeface="Arial"/>
        <a:buNone/>
        <a:tabLst/>
        <a:defRPr sz="2400" b="0" i="0" u="none" strike="noStrike" cap="none" spc="0" baseline="0">
          <a:solidFill>
            <a:srgbClr val="000000"/>
          </a:solidFill>
          <a:uFillTx/>
          <a:latin typeface="+mj-lt"/>
          <a:ea typeface="+mj-ea"/>
          <a:cs typeface="+mj-cs"/>
          <a:sym typeface="Source Sans Pro Regular"/>
        </a:defRPr>
      </a:lvl4pPr>
      <a:lvl5pPr marL="0" marR="0" indent="433983" algn="r" defTabSz="216992" rtl="1" latinLnBrk="0">
        <a:lnSpc>
          <a:spcPct val="90000"/>
        </a:lnSpc>
        <a:spcBef>
          <a:spcPts val="200"/>
        </a:spcBef>
        <a:spcAft>
          <a:spcPts val="0"/>
        </a:spcAft>
        <a:buClr>
          <a:schemeClr val="accent3"/>
        </a:buClr>
        <a:buSzTx/>
        <a:buFont typeface="Arial"/>
        <a:buNone/>
        <a:tabLst/>
        <a:defRPr sz="2400" b="0" i="0" u="none" strike="noStrike" cap="none" spc="0" baseline="0">
          <a:solidFill>
            <a:srgbClr val="000000"/>
          </a:solidFill>
          <a:uFillTx/>
          <a:latin typeface="+mj-lt"/>
          <a:ea typeface="+mj-ea"/>
          <a:cs typeface="+mj-cs"/>
          <a:sym typeface="Source Sans Pro Regular"/>
        </a:defRPr>
      </a:lvl5pPr>
      <a:lvl6pPr marL="0" marR="0" indent="542477" algn="r" defTabSz="216992" rtl="1" latinLnBrk="0">
        <a:lnSpc>
          <a:spcPct val="90000"/>
        </a:lnSpc>
        <a:spcBef>
          <a:spcPts val="200"/>
        </a:spcBef>
        <a:spcAft>
          <a:spcPts val="0"/>
        </a:spcAft>
        <a:buClr>
          <a:schemeClr val="accent3"/>
        </a:buClr>
        <a:buSzTx/>
        <a:buFont typeface="Arial"/>
        <a:buNone/>
        <a:tabLst/>
        <a:defRPr sz="2400" b="0" i="0" u="none" strike="noStrike" cap="none" spc="0" baseline="0">
          <a:solidFill>
            <a:srgbClr val="000000"/>
          </a:solidFill>
          <a:uFillTx/>
          <a:latin typeface="+mj-lt"/>
          <a:ea typeface="+mj-ea"/>
          <a:cs typeface="+mj-cs"/>
          <a:sym typeface="Source Sans Pro Regular"/>
        </a:defRPr>
      </a:lvl6pPr>
      <a:lvl7pPr marL="0" marR="0" indent="650974" algn="r" defTabSz="216992" rtl="1" latinLnBrk="0">
        <a:lnSpc>
          <a:spcPct val="90000"/>
        </a:lnSpc>
        <a:spcBef>
          <a:spcPts val="200"/>
        </a:spcBef>
        <a:spcAft>
          <a:spcPts val="0"/>
        </a:spcAft>
        <a:buClr>
          <a:schemeClr val="accent3"/>
        </a:buClr>
        <a:buSzTx/>
        <a:buFont typeface="Arial"/>
        <a:buNone/>
        <a:tabLst/>
        <a:defRPr sz="2400" b="0" i="0" u="none" strike="noStrike" cap="none" spc="0" baseline="0">
          <a:solidFill>
            <a:srgbClr val="000000"/>
          </a:solidFill>
          <a:uFillTx/>
          <a:latin typeface="+mj-lt"/>
          <a:ea typeface="+mj-ea"/>
          <a:cs typeface="+mj-cs"/>
          <a:sym typeface="Source Sans Pro Regular"/>
        </a:defRPr>
      </a:lvl7pPr>
      <a:lvl8pPr marL="0" marR="0" indent="759471" algn="r" defTabSz="216992" rtl="1" latinLnBrk="0">
        <a:lnSpc>
          <a:spcPct val="90000"/>
        </a:lnSpc>
        <a:spcBef>
          <a:spcPts val="200"/>
        </a:spcBef>
        <a:spcAft>
          <a:spcPts val="0"/>
        </a:spcAft>
        <a:buClr>
          <a:schemeClr val="accent3"/>
        </a:buClr>
        <a:buSzTx/>
        <a:buFont typeface="Arial"/>
        <a:buNone/>
        <a:tabLst/>
        <a:defRPr sz="2400" b="0" i="0" u="none" strike="noStrike" cap="none" spc="0" baseline="0">
          <a:solidFill>
            <a:srgbClr val="000000"/>
          </a:solidFill>
          <a:uFillTx/>
          <a:latin typeface="+mj-lt"/>
          <a:ea typeface="+mj-ea"/>
          <a:cs typeface="+mj-cs"/>
          <a:sym typeface="Source Sans Pro Regular"/>
        </a:defRPr>
      </a:lvl8pPr>
      <a:lvl9pPr marL="0" marR="0" indent="867965" algn="r" defTabSz="216992" rtl="1" latinLnBrk="0">
        <a:lnSpc>
          <a:spcPct val="90000"/>
        </a:lnSpc>
        <a:spcBef>
          <a:spcPts val="200"/>
        </a:spcBef>
        <a:spcAft>
          <a:spcPts val="0"/>
        </a:spcAft>
        <a:buClr>
          <a:schemeClr val="accent3"/>
        </a:buClr>
        <a:buSzTx/>
        <a:buFont typeface="Arial"/>
        <a:buNone/>
        <a:tabLst/>
        <a:defRPr sz="2400" b="0" i="0" u="none" strike="noStrike" cap="none" spc="0" baseline="0">
          <a:solidFill>
            <a:srgbClr val="000000"/>
          </a:solidFill>
          <a:uFillTx/>
          <a:latin typeface="+mj-lt"/>
          <a:ea typeface="+mj-ea"/>
          <a:cs typeface="+mj-cs"/>
          <a:sym typeface="Source Sans Pro Regular"/>
        </a:defRPr>
      </a:lvl9pPr>
    </p:bodyStyle>
    <p:otherStyle>
      <a:lvl1pPr marL="0" marR="0" indent="0" algn="r" defTabSz="914400" rtl="1"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Source Sans Pro Regular"/>
        </a:defRPr>
      </a:lvl1pPr>
      <a:lvl2pPr marL="0" marR="0" indent="457200" algn="r" defTabSz="914400" rtl="1"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Source Sans Pro Regular"/>
        </a:defRPr>
      </a:lvl2pPr>
      <a:lvl3pPr marL="0" marR="0" indent="914400" algn="r" defTabSz="914400" rtl="1"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Source Sans Pro Regular"/>
        </a:defRPr>
      </a:lvl3pPr>
      <a:lvl4pPr marL="0" marR="0" indent="1371600" algn="r" defTabSz="914400" rtl="1"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Source Sans Pro Regular"/>
        </a:defRPr>
      </a:lvl4pPr>
      <a:lvl5pPr marL="0" marR="0" indent="1828800" algn="r" defTabSz="914400" rtl="1"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Source Sans Pro Regular"/>
        </a:defRPr>
      </a:lvl5pPr>
      <a:lvl6pPr marL="0" marR="0" indent="2286000" algn="r" defTabSz="914400" rtl="1"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Source Sans Pro Regular"/>
        </a:defRPr>
      </a:lvl6pPr>
      <a:lvl7pPr marL="0" marR="0" indent="2743200" algn="r" defTabSz="914400" rtl="1"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Source Sans Pro Regular"/>
        </a:defRPr>
      </a:lvl7pPr>
      <a:lvl8pPr marL="0" marR="0" indent="3200400" algn="r" defTabSz="914400" rtl="1"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Source Sans Pro Regular"/>
        </a:defRPr>
      </a:lvl8pPr>
      <a:lvl9pPr marL="0" marR="0" indent="3657600" algn="r" defTabSz="914400" rtl="1" latinLnBrk="0">
        <a:lnSpc>
          <a:spcPct val="100000"/>
        </a:lnSpc>
        <a:spcBef>
          <a:spcPts val="0"/>
        </a:spcBef>
        <a:spcAft>
          <a:spcPts val="0"/>
        </a:spcAft>
        <a:buClrTx/>
        <a:buSzTx/>
        <a:buFontTx/>
        <a:buNone/>
        <a:tabLst/>
        <a:defRPr sz="1000" b="0" i="0" u="none" strike="noStrike" cap="none" spc="0" baseline="0">
          <a:solidFill>
            <a:schemeClr val="tx1"/>
          </a:solidFill>
          <a:uFillTx/>
          <a:latin typeface="+mn-lt"/>
          <a:ea typeface="+mn-ea"/>
          <a:cs typeface="+mn-cs"/>
          <a:sym typeface="Source Sans Pro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7.xml"/><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7.xml"/><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7.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0.png"/><Relationship Id="rId1" Type="http://schemas.openxmlformats.org/officeDocument/2006/relationships/slideLayout" Target="../slideLayouts/slideLayout21.xml"/><Relationship Id="rId6" Type="http://schemas.openxmlformats.org/officeDocument/2006/relationships/image" Target="../media/image23.jpeg"/><Relationship Id="rId5" Type="http://schemas.openxmlformats.org/officeDocument/2006/relationships/image" Target="../media/image12.jpeg"/><Relationship Id="rId4"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0.png"/><Relationship Id="rId1" Type="http://schemas.openxmlformats.org/officeDocument/2006/relationships/slideLayout" Target="../slideLayouts/slideLayout21.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8.xml"/><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 TargetMode="External"/><Relationship Id="rId1" Type="http://schemas.openxmlformats.org/officeDocument/2006/relationships/slideLayout" Target="../slideLayouts/slideLayout13.xml"/><Relationship Id="rId4" Type="http://schemas.openxmlformats.org/officeDocument/2006/relationships/hyperlink" Target="mailto:ihrhrt@who.int"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Title 2"/>
          <p:cNvSpPr txBox="1">
            <a:spLocks noGrp="1"/>
          </p:cNvSpPr>
          <p:nvPr>
            <p:ph type="ctrTitle" idx="4294967295"/>
          </p:nvPr>
        </p:nvSpPr>
        <p:spPr>
          <a:xfrm>
            <a:off x="539496" y="993575"/>
            <a:ext cx="4490140" cy="2410276"/>
          </a:xfrm>
          <a:prstGeom prst="rect">
            <a:avLst/>
          </a:prstGeom>
        </p:spPr>
        <p:txBody>
          <a:bodyPr rtlCol="1"/>
          <a:lstStyle>
            <a:lvl1pPr algn="r" rtl="1">
              <a:spcBef>
                <a:spcPts val="700"/>
              </a:spcBef>
              <a:defRPr sz="3200"/>
            </a:lvl1pPr>
          </a:lstStyle>
          <a:p>
            <a:pPr rtl="1"/>
            <a:r>
              <a:rPr lang="ar" b="1" dirty="0">
                <a:latin typeface="Sakkal Majalla" panose="02000000000000000000" pitchFamily="2" charset="-78"/>
                <a:cs typeface="Sakkal Majalla" panose="02000000000000000000" pitchFamily="2" charset="-78"/>
              </a:rPr>
              <a:t>دور اللوجستيات بالنسبة لفريق الاستجابة السريعة وأهميتها</a:t>
            </a:r>
          </a:p>
        </p:txBody>
      </p:sp>
      <p:sp>
        <p:nvSpPr>
          <p:cNvPr id="358" name="TextBox 4"/>
          <p:cNvSpPr txBox="1"/>
          <p:nvPr/>
        </p:nvSpPr>
        <p:spPr>
          <a:xfrm>
            <a:off x="-9064" y="931229"/>
            <a:ext cx="6057111" cy="64633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tIns="45720" rIns="45719" bIns="45720" rtlCol="1" anchor="t">
            <a:spAutoFit/>
          </a:bodyPr>
          <a:lstStyle>
            <a:lvl1pPr algn="r" rtl="1">
              <a:defRPr sz="4400">
                <a:solidFill>
                  <a:srgbClr val="FFFFFF"/>
                </a:solidFill>
                <a:latin typeface="Source Sans Pro Bold"/>
                <a:ea typeface="Source Sans Pro Bold"/>
                <a:cs typeface="Source Sans Pro Bold"/>
                <a:sym typeface="Source Sans Pro Bold"/>
              </a:defRPr>
            </a:lvl1pPr>
          </a:lstStyle>
          <a:p>
            <a:pPr rtl="1"/>
            <a:r>
              <a:rPr lang="fr-FR" sz="3600" b="1" dirty="0">
                <a:latin typeface="Sakkal Majalla"/>
                <a:cs typeface="Sakkal Majalla"/>
              </a:rPr>
              <a:t>A3.2a</a:t>
            </a:r>
            <a:endParaRPr lang="ar" sz="3600" b="1" dirty="0">
              <a:latin typeface="Sakkal Majalla" panose="02000000000000000000" pitchFamily="2" charset="-78"/>
              <a:cs typeface="Sakkal Majalla" panose="02000000000000000000" pitchFamily="2" charset="-78"/>
            </a:endParaRPr>
          </a:p>
        </p:txBody>
      </p:sp>
      <p:sp>
        <p:nvSpPr>
          <p:cNvPr id="359" name="Slide Number Placeholder 5"/>
          <p:cNvSpPr txBox="1">
            <a:spLocks noGrp="1"/>
          </p:cNvSpPr>
          <p:nvPr>
            <p:ph type="sldNum" sz="quarter" idx="2"/>
          </p:nvPr>
        </p:nvSpPr>
        <p:spPr>
          <a:xfrm>
            <a:off x="11480800" y="6330332"/>
            <a:ext cx="167259" cy="25654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rPr/>
              <a:t>1</a:t>
            </a:fld>
            <a:endParaRPr/>
          </a:p>
        </p:txBody>
      </p:sp>
      <p:sp>
        <p:nvSpPr>
          <p:cNvPr id="2" name="Title 2">
            <a:extLst>
              <a:ext uri="{FF2B5EF4-FFF2-40B4-BE49-F238E27FC236}">
                <a16:creationId xmlns:a16="http://schemas.microsoft.com/office/drawing/2014/main" id="{0507459D-3763-6188-E655-39EE33341A9B}"/>
              </a:ext>
            </a:extLst>
          </p:cNvPr>
          <p:cNvSpPr txBox="1">
            <a:spLocks/>
          </p:cNvSpPr>
          <p:nvPr/>
        </p:nvSpPr>
        <p:spPr>
          <a:xfrm>
            <a:off x="539496" y="3765754"/>
            <a:ext cx="1847886" cy="44485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16992" rtl="1" latinLnBrk="0">
              <a:lnSpc>
                <a:spcPct val="90000"/>
              </a:lnSpc>
              <a:spcBef>
                <a:spcPts val="70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16992"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16992"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16992"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16992"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16992"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16992"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16992"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16992" rtl="1" latinLnBrk="0">
              <a:lnSpc>
                <a:spcPct val="90000"/>
              </a:lnSpc>
              <a:spcBef>
                <a:spcPts val="0"/>
              </a:spcBef>
              <a:spcAft>
                <a:spcPts val="0"/>
              </a:spcAft>
              <a:buClrTx/>
              <a:buSzTx/>
              <a:buFontTx/>
              <a:buNone/>
              <a:tabLst/>
              <a:defRPr sz="24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sz="1800">
                <a:latin typeface="Sakkal Majalla" panose="02000000000000000000" pitchFamily="2" charset="-78"/>
                <a:cs typeface="Sakkal Majalla" panose="02000000000000000000" pitchFamily="2" charset="-78"/>
              </a:rPr>
              <a:t>اسم المتحدث</a:t>
            </a:r>
            <a:endParaRPr lang="en-US" sz="1800"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Slide Number Placeholder 5"/>
          <p:cNvSpPr txBox="1">
            <a:spLocks noGrp="1"/>
          </p:cNvSpPr>
          <p:nvPr>
            <p:ph type="sldNum" sz="quarter" idx="2"/>
          </p:nvPr>
        </p:nvSpPr>
        <p:spPr>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10</a:t>
            </a:fld>
            <a:endParaRPr/>
          </a:p>
        </p:txBody>
      </p:sp>
      <p:sp>
        <p:nvSpPr>
          <p:cNvPr id="409" name="Google Shape;300;p7"/>
          <p:cNvSpPr txBox="1">
            <a:spLocks noGrp="1"/>
          </p:cNvSpPr>
          <p:nvPr>
            <p:ph type="body" sz="quarter" idx="1"/>
          </p:nvPr>
        </p:nvSpPr>
        <p:spPr>
          <a:xfrm>
            <a:off x="3575317" y="1744716"/>
            <a:ext cx="5041366" cy="1870076"/>
          </a:xfrm>
          <a:prstGeom prst="rect">
            <a:avLst/>
          </a:prstGeom>
        </p:spPr>
        <p:txBody>
          <a:bodyPr lIns="134999" tIns="134999" rIns="134999" bIns="134999" rtlCol="1"/>
          <a:lstStyle/>
          <a:p>
            <a:pPr rtl="1">
              <a:defRPr sz="3200"/>
            </a:pPr>
            <a:r>
              <a:rPr lang="ar" b="1" dirty="0">
                <a:latin typeface="Sakkal Majalla" panose="02000000000000000000" pitchFamily="2" charset="-78"/>
                <a:cs typeface="Sakkal Majalla" panose="02000000000000000000" pitchFamily="2" charset="-78"/>
              </a:rPr>
              <a:t>2. اختصاصات أخصائي اللوجستيات في فريق الاستجابة السريعة</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 name="Slide Number Placeholder 5"/>
          <p:cNvSpPr txBox="1">
            <a:spLocks noGrp="1"/>
          </p:cNvSpPr>
          <p:nvPr>
            <p:ph type="sldNum" sz="quarter" idx="2"/>
          </p:nvPr>
        </p:nvSpPr>
        <p:spPr>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11</a:t>
            </a:fld>
            <a:endParaRPr/>
          </a:p>
        </p:txBody>
      </p:sp>
      <p:sp>
        <p:nvSpPr>
          <p:cNvPr id="412" name="Title 8"/>
          <p:cNvSpPr txBox="1">
            <a:spLocks noGrp="1"/>
          </p:cNvSpPr>
          <p:nvPr>
            <p:ph type="title"/>
          </p:nvPr>
        </p:nvSpPr>
        <p:spPr>
          <a:prstGeom prst="rect">
            <a:avLst/>
          </a:prstGeom>
        </p:spPr>
        <p:txBody>
          <a:bodyPr rtlCol="1">
            <a:normAutofit/>
          </a:bodyPr>
          <a:lstStyle>
            <a:lvl1pPr algn="r" defTabSz="208312" rtl="1">
              <a:defRPr sz="3072"/>
            </a:lvl1pPr>
          </a:lstStyle>
          <a:p>
            <a:pPr rtl="1"/>
            <a:r>
              <a:rPr lang="ar" b="1" dirty="0">
                <a:latin typeface="Sakkal Majalla" panose="02000000000000000000" pitchFamily="2" charset="-78"/>
                <a:cs typeface="Sakkal Majalla" panose="02000000000000000000" pitchFamily="2" charset="-78"/>
              </a:rPr>
              <a:t>اختصاصات أخصائي اللوجستيات في فريق الاستجابة السريعة</a:t>
            </a:r>
          </a:p>
        </p:txBody>
      </p:sp>
      <p:sp>
        <p:nvSpPr>
          <p:cNvPr id="413" name="Text Placeholder 4"/>
          <p:cNvSpPr txBox="1">
            <a:spLocks noGrp="1"/>
          </p:cNvSpPr>
          <p:nvPr>
            <p:ph type="body" idx="1"/>
          </p:nvPr>
        </p:nvSpPr>
        <p:spPr>
          <a:xfrm>
            <a:off x="723578" y="1165446"/>
            <a:ext cx="7447944" cy="4654071"/>
          </a:xfrm>
          <a:prstGeom prst="rect">
            <a:avLst/>
          </a:prstGeom>
        </p:spPr>
        <p:txBody>
          <a:bodyPr rtlCol="1"/>
          <a:lstStyle/>
          <a:p>
            <a:pPr rtl="1"/>
            <a:r>
              <a:rPr lang="ar" b="1">
                <a:solidFill>
                  <a:srgbClr val="C00000"/>
                </a:solidFill>
                <a:latin typeface="Sakkal Majalla" panose="02000000000000000000" pitchFamily="2" charset="-78"/>
                <a:cs typeface="Sakkal Majalla" panose="02000000000000000000" pitchFamily="2" charset="-78"/>
              </a:rPr>
              <a:t>في إطار الاستجابة للأوبئة، قد تشمل اختصاصات أخصائي اللوجستيات الآتي:</a:t>
            </a:r>
            <a:br>
              <a:rPr b="1" dirty="0">
                <a:solidFill>
                  <a:srgbClr val="C00000"/>
                </a:solidFill>
                <a:latin typeface="Sakkal Majalla" panose="02000000000000000000" pitchFamily="2" charset="-78"/>
                <a:cs typeface="Sakkal Majalla" panose="02000000000000000000" pitchFamily="2" charset="-78"/>
              </a:rPr>
            </a:br>
            <a:endParaRPr b="1" dirty="0">
              <a:solidFill>
                <a:srgbClr val="C00000"/>
              </a:solidFill>
              <a:latin typeface="Sakkal Majalla" panose="02000000000000000000" pitchFamily="2" charset="-78"/>
              <a:cs typeface="Sakkal Majalla" panose="02000000000000000000" pitchFamily="2" charset="-78"/>
            </a:endParaRPr>
          </a:p>
        </p:txBody>
      </p:sp>
      <p:pic>
        <p:nvPicPr>
          <p:cNvPr id="414" name="Picture 1027" descr="Picture 1027"/>
          <p:cNvPicPr>
            <a:picLocks noChangeAspect="1"/>
          </p:cNvPicPr>
          <p:nvPr/>
        </p:nvPicPr>
        <p:blipFill>
          <a:blip r:embed="rId2"/>
          <a:stretch>
            <a:fillRect/>
          </a:stretch>
        </p:blipFill>
        <p:spPr>
          <a:xfrm>
            <a:off x="8515322" y="1817609"/>
            <a:ext cx="2049809" cy="1340260"/>
          </a:xfrm>
          <a:prstGeom prst="rect">
            <a:avLst/>
          </a:prstGeom>
          <a:ln w="12700">
            <a:miter lim="400000"/>
          </a:ln>
        </p:spPr>
      </p:pic>
      <p:pic>
        <p:nvPicPr>
          <p:cNvPr id="415" name="Picture 2" descr="Picture 2"/>
          <p:cNvPicPr>
            <a:picLocks noChangeAspect="1"/>
          </p:cNvPicPr>
          <p:nvPr/>
        </p:nvPicPr>
        <p:blipFill>
          <a:blip r:embed="rId3"/>
          <a:stretch>
            <a:fillRect/>
          </a:stretch>
        </p:blipFill>
        <p:spPr>
          <a:xfrm>
            <a:off x="8496926" y="3242118"/>
            <a:ext cx="2086602" cy="1340260"/>
          </a:xfrm>
          <a:prstGeom prst="rect">
            <a:avLst/>
          </a:prstGeom>
          <a:ln w="12700">
            <a:miter lim="400000"/>
          </a:ln>
        </p:spPr>
      </p:pic>
      <p:pic>
        <p:nvPicPr>
          <p:cNvPr id="416" name="Picture 3" descr="Picture 3"/>
          <p:cNvPicPr>
            <a:picLocks noChangeAspect="1"/>
          </p:cNvPicPr>
          <p:nvPr/>
        </p:nvPicPr>
        <p:blipFill>
          <a:blip r:embed="rId4"/>
          <a:stretch>
            <a:fillRect/>
          </a:stretch>
        </p:blipFill>
        <p:spPr>
          <a:xfrm>
            <a:off x="8496926" y="4636527"/>
            <a:ext cx="2068206" cy="1267492"/>
          </a:xfrm>
          <a:prstGeom prst="rect">
            <a:avLst/>
          </a:prstGeom>
          <a:ln w="12700">
            <a:miter lim="400000"/>
          </a:ln>
        </p:spPr>
      </p:pic>
      <p:sp>
        <p:nvSpPr>
          <p:cNvPr id="417" name="Organise transport and rotation for field response teams between the field and the capital…"/>
          <p:cNvSpPr txBox="1"/>
          <p:nvPr/>
        </p:nvSpPr>
        <p:spPr>
          <a:xfrm>
            <a:off x="723578" y="1976141"/>
            <a:ext cx="6645966" cy="285411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marL="254000" indent="-254000" defTabSz="216992" rtl="1">
              <a:lnSpc>
                <a:spcPct val="90000"/>
              </a:lnSpc>
              <a:spcBef>
                <a:spcPts val="200"/>
              </a:spcBef>
              <a:buClr>
                <a:srgbClr val="C00000"/>
              </a:buClr>
              <a:buSzPct val="100000"/>
              <a:buFont typeface="Arial"/>
              <a:buChar char="•"/>
              <a:defRPr sz="2400">
                <a:latin typeface="+mj-lt"/>
                <a:ea typeface="+mj-ea"/>
                <a:cs typeface="+mj-cs"/>
                <a:sym typeface="Source Sans Pro Regular"/>
              </a:defRPr>
            </a:pPr>
            <a:r>
              <a:rPr lang="ar" dirty="0">
                <a:latin typeface="Sakkal Majalla" panose="02000000000000000000" pitchFamily="2" charset="-78"/>
                <a:cs typeface="Sakkal Majalla" panose="02000000000000000000" pitchFamily="2" charset="-78"/>
              </a:rPr>
              <a:t>تنظيم النقل والمناوبة لفِرَق الاستجابة السريعة الميدانية فيما بين موقع الميدان والعاصمة.</a:t>
            </a:r>
          </a:p>
          <a:p>
            <a:pPr marL="254000" indent="-254000" defTabSz="216992" rtl="1">
              <a:lnSpc>
                <a:spcPct val="90000"/>
              </a:lnSpc>
              <a:spcBef>
                <a:spcPts val="200"/>
              </a:spcBef>
              <a:buClr>
                <a:srgbClr val="C00000"/>
              </a:buClr>
              <a:buSzPct val="100000"/>
              <a:buFont typeface="Arial"/>
              <a:buChar char="•"/>
              <a:defRPr sz="2400">
                <a:latin typeface="+mj-lt"/>
                <a:ea typeface="+mj-ea"/>
                <a:cs typeface="+mj-cs"/>
                <a:sym typeface="Source Sans Pro Regular"/>
              </a:defRPr>
            </a:pPr>
            <a:r>
              <a:rPr lang="ar" dirty="0">
                <a:latin typeface="Sakkal Majalla" panose="02000000000000000000" pitchFamily="2" charset="-78"/>
                <a:cs typeface="Sakkal Majalla" panose="02000000000000000000" pitchFamily="2" charset="-78"/>
              </a:rPr>
              <a:t>تنظيم الدعم اللوجستي للأنشطة التِّقنية (الاتصالات، والمشاركة الاجتماعية، والتدريب، والاستقصاء</a:t>
            </a:r>
            <a:r>
              <a:rPr lang="ar-EG" dirty="0">
                <a:latin typeface="Sakkal Majalla" panose="02000000000000000000" pitchFamily="2" charset="-78"/>
                <a:cs typeface="Sakkal Majalla" panose="02000000000000000000" pitchFamily="2" charset="-78"/>
              </a:rPr>
              <a:t>).</a:t>
            </a:r>
            <a:endParaRPr lang="ar" dirty="0">
              <a:latin typeface="Sakkal Majalla" panose="02000000000000000000" pitchFamily="2" charset="-78"/>
              <a:cs typeface="Sakkal Majalla" panose="02000000000000000000" pitchFamily="2" charset="-78"/>
            </a:endParaRPr>
          </a:p>
          <a:p>
            <a:pPr marL="254000" indent="-254000" defTabSz="216992" rtl="1">
              <a:lnSpc>
                <a:spcPct val="90000"/>
              </a:lnSpc>
              <a:spcBef>
                <a:spcPts val="200"/>
              </a:spcBef>
              <a:buClr>
                <a:srgbClr val="C00000"/>
              </a:buClr>
              <a:buSzPct val="100000"/>
              <a:buFont typeface="Arial"/>
              <a:buChar char="•"/>
              <a:defRPr sz="24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الهياكل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لأنشطة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المختبرات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المتحركة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وتركيبها</a:t>
            </a:r>
            <a:r>
              <a:rPr dirty="0">
                <a:latin typeface="Sakkal Majalla" panose="02000000000000000000" pitchFamily="2" charset="-78"/>
                <a:cs typeface="Sakkal Majalla" panose="02000000000000000000" pitchFamily="2" charset="-78"/>
              </a:rPr>
              <a:t>.</a:t>
            </a:r>
          </a:p>
          <a:p>
            <a:pPr marL="254000" indent="-254000" defTabSz="216992" rtl="1">
              <a:lnSpc>
                <a:spcPct val="90000"/>
              </a:lnSpc>
              <a:spcBef>
                <a:spcPts val="200"/>
              </a:spcBef>
              <a:buClr>
                <a:srgbClr val="C00000"/>
              </a:buClr>
              <a:buSzPct val="100000"/>
              <a:buFont typeface="Arial"/>
              <a:buChar char="•"/>
              <a:defRPr sz="24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المساحات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والبـِنْية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الأساسية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لأنشطة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وتجهيزها</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المكاتب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الميدانية</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p>
          <a:p>
            <a:pPr marL="254000" indent="-254000" defTabSz="216992" rtl="1">
              <a:lnSpc>
                <a:spcPct val="90000"/>
              </a:lnSpc>
              <a:spcBef>
                <a:spcPts val="200"/>
              </a:spcBef>
              <a:buClr>
                <a:srgbClr val="C00000"/>
              </a:buClr>
              <a:buSzPct val="100000"/>
              <a:buFont typeface="Arial"/>
              <a:buChar char="•"/>
              <a:defRPr sz="24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التأكُّد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صيانة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المعدات</a:t>
            </a:r>
            <a:r>
              <a:rPr dirty="0">
                <a:latin typeface="Sakkal Majalla" panose="02000000000000000000" pitchFamily="2" charset="-78"/>
                <a:cs typeface="Sakkal Majalla" panose="02000000000000000000" pitchFamily="2" charset="-78"/>
              </a:rPr>
              <a:t>.</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4" grpId="0" animBg="1" advAuto="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 name="Slide Number Placeholder 5"/>
          <p:cNvSpPr txBox="1">
            <a:spLocks noGrp="1"/>
          </p:cNvSpPr>
          <p:nvPr>
            <p:ph type="sldNum" sz="quarter" idx="2"/>
          </p:nvPr>
        </p:nvSpPr>
        <p:spPr>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12</a:t>
            </a:fld>
            <a:endParaRPr/>
          </a:p>
        </p:txBody>
      </p:sp>
      <p:sp>
        <p:nvSpPr>
          <p:cNvPr id="420" name="Organise suitable accommodation for teams…"/>
          <p:cNvSpPr txBox="1">
            <a:spLocks noGrp="1"/>
          </p:cNvSpPr>
          <p:nvPr>
            <p:ph type="body" idx="1"/>
          </p:nvPr>
        </p:nvSpPr>
        <p:spPr>
          <a:xfrm>
            <a:off x="628925" y="1281102"/>
            <a:ext cx="7603142" cy="4654071"/>
          </a:xfrm>
          <a:prstGeom prst="rect">
            <a:avLst/>
          </a:prstGeom>
        </p:spPr>
        <p:txBody>
          <a:bodyPr rtlCol="1"/>
          <a:lstStyle/>
          <a:p>
            <a:pPr marL="251459" indent="-251459" defTabSz="214822" rtl="1">
              <a:spcBef>
                <a:spcPts val="100"/>
              </a:spcBef>
              <a:buClr>
                <a:srgbClr val="C00000"/>
              </a:buClr>
              <a:buSzPct val="100000"/>
              <a:buChar char="•"/>
              <a:defRPr sz="2376"/>
            </a:pPr>
            <a:r>
              <a:rPr lang="ar" dirty="0">
                <a:latin typeface="Sakkal Majalla" panose="02000000000000000000" pitchFamily="2" charset="-78"/>
                <a:cs typeface="Sakkal Majalla" panose="02000000000000000000" pitchFamily="2" charset="-78"/>
              </a:rPr>
              <a:t>تنظيم أماكن إقامة مناسِبة للفِرَق.</a:t>
            </a:r>
          </a:p>
          <a:p>
            <a:pPr marL="251459" indent="-251459" defTabSz="214822" rtl="1">
              <a:spcBef>
                <a:spcPts val="100"/>
              </a:spcBef>
              <a:buClr>
                <a:srgbClr val="C00000"/>
              </a:buClr>
              <a:buSzPct val="100000"/>
              <a:buChar char="•"/>
              <a:defRPr sz="2376"/>
            </a:pPr>
            <a:r>
              <a:rPr dirty="0" err="1">
                <a:latin typeface="Sakkal Majalla" panose="02000000000000000000" pitchFamily="2" charset="-78"/>
                <a:cs typeface="Sakkal Majalla" panose="02000000000000000000" pitchFamily="2" charset="-78"/>
              </a:rPr>
              <a:t>توفير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المخزونات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اللوجستيات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وتأمينها</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الوقود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الكلور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الغذاء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مياه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الشرب</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51459" indent="-251459" defTabSz="214822" rtl="1">
              <a:spcBef>
                <a:spcPts val="100"/>
              </a:spcBef>
              <a:buClr>
                <a:srgbClr val="C00000"/>
              </a:buClr>
              <a:buSzPct val="100000"/>
              <a:buChar char="•"/>
              <a:defRPr sz="2376"/>
            </a:pPr>
            <a:r>
              <a:rPr dirty="0" err="1">
                <a:latin typeface="Sakkal Majalla" panose="02000000000000000000" pitchFamily="2" charset="-78"/>
                <a:cs typeface="Sakkal Majalla" panose="02000000000000000000" pitchFamily="2" charset="-78"/>
              </a:rPr>
              <a:t>تعيين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سائقين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محليين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وتدريبهم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وتنظيم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جداول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عملهم</a:t>
            </a:r>
            <a:r>
              <a:rPr dirty="0">
                <a:latin typeface="Sakkal Majalla" panose="02000000000000000000" pitchFamily="2" charset="-78"/>
                <a:cs typeface="Sakkal Majalla" panose="02000000000000000000" pitchFamily="2" charset="-78"/>
              </a:rPr>
              <a:t>.</a:t>
            </a:r>
          </a:p>
          <a:p>
            <a:pPr marL="251459" indent="-251459" defTabSz="214822" rtl="1">
              <a:spcBef>
                <a:spcPts val="100"/>
              </a:spcBef>
              <a:buClr>
                <a:srgbClr val="C00000"/>
              </a:buClr>
              <a:buSzPct val="100000"/>
              <a:buChar char="•"/>
              <a:defRPr sz="2376"/>
            </a:pPr>
            <a:r>
              <a:rPr dirty="0" err="1">
                <a:latin typeface="Sakkal Majalla" panose="02000000000000000000" pitchFamily="2" charset="-78"/>
                <a:cs typeface="Sakkal Majalla" panose="02000000000000000000" pitchFamily="2" charset="-78"/>
              </a:rPr>
              <a:t>نشر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الاتصالات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السلكية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واللاسلكية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الموظفين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استخدامها</a:t>
            </a:r>
            <a:r>
              <a:rPr dirty="0">
                <a:latin typeface="Sakkal Majalla" panose="02000000000000000000" pitchFamily="2" charset="-78"/>
                <a:cs typeface="Sakkal Majalla" panose="02000000000000000000" pitchFamily="2" charset="-78"/>
              </a:rPr>
              <a:t>. </a:t>
            </a:r>
          </a:p>
          <a:p>
            <a:pPr marL="251459" indent="-251459" defTabSz="214822" rtl="1">
              <a:spcBef>
                <a:spcPts val="100"/>
              </a:spcBef>
              <a:buClr>
                <a:srgbClr val="C00000"/>
              </a:buClr>
              <a:buSzPct val="100000"/>
              <a:buChar char="•"/>
              <a:defRPr sz="2376"/>
            </a:pPr>
            <a:r>
              <a:rPr dirty="0" err="1">
                <a:latin typeface="Sakkal Majalla" panose="02000000000000000000" pitchFamily="2" charset="-78"/>
                <a:cs typeface="Sakkal Majalla" panose="02000000000000000000" pitchFamily="2" charset="-78"/>
              </a:rPr>
              <a:t>المساعدة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إدارة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وحمايتها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وجود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مسؤول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أمن</a:t>
            </a:r>
            <a:r>
              <a:rPr dirty="0">
                <a:latin typeface="Sakkal Majalla" panose="02000000000000000000" pitchFamily="2" charset="-78"/>
                <a:cs typeface="Sakkal Majalla" panose="02000000000000000000" pitchFamily="2" charset="-78"/>
              </a:rPr>
              <a:t>.</a:t>
            </a:r>
          </a:p>
          <a:p>
            <a:pPr marL="251459" indent="-251459" defTabSz="214822" rtl="1">
              <a:spcBef>
                <a:spcPts val="100"/>
              </a:spcBef>
              <a:buClr>
                <a:srgbClr val="C00000"/>
              </a:buClr>
              <a:buSzPct val="100000"/>
              <a:buChar char="•"/>
              <a:defRPr sz="2376"/>
            </a:pPr>
            <a:r>
              <a:rPr dirty="0" err="1">
                <a:latin typeface="Sakkal Majalla" panose="02000000000000000000" pitchFamily="2" charset="-78"/>
                <a:cs typeface="Sakkal Majalla" panose="02000000000000000000" pitchFamily="2" charset="-78"/>
              </a:rPr>
              <a:t>تدبير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المشتريات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وإدارة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شؤون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الموظفين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وعمال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اليومية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المحليين</a:t>
            </a:r>
            <a:r>
              <a:rPr dirty="0">
                <a:latin typeface="Sakkal Majalla" panose="02000000000000000000" pitchFamily="2" charset="-78"/>
                <a:cs typeface="Sakkal Majalla" panose="02000000000000000000" pitchFamily="2" charset="-78"/>
              </a:rPr>
              <a:t>.</a:t>
            </a:r>
          </a:p>
          <a:p>
            <a:pPr marL="251459" indent="-251459" defTabSz="214822" rtl="1">
              <a:spcBef>
                <a:spcPts val="100"/>
              </a:spcBef>
              <a:buClr>
                <a:srgbClr val="C00000"/>
              </a:buClr>
              <a:buSzPct val="100000"/>
              <a:buChar char="•"/>
              <a:defRPr sz="2376"/>
            </a:pPr>
            <a:r>
              <a:rPr dirty="0" err="1">
                <a:latin typeface="Sakkal Majalla" panose="02000000000000000000" pitchFamily="2" charset="-78"/>
                <a:cs typeface="Sakkal Majalla" panose="02000000000000000000" pitchFamily="2" charset="-78"/>
              </a:rPr>
              <a:t>الاحتفاظ</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بحسابات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للنفقات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وإدارة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النقدية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المخصصة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للمهمة</a:t>
            </a:r>
            <a:r>
              <a:rPr dirty="0">
                <a:latin typeface="Sakkal Majalla" panose="02000000000000000000" pitchFamily="2" charset="-78"/>
                <a:cs typeface="Sakkal Majalla" panose="02000000000000000000" pitchFamily="2" charset="-78"/>
              </a:rPr>
              <a:t>.</a:t>
            </a:r>
          </a:p>
          <a:p>
            <a:pPr marL="251459" indent="-251459" defTabSz="214822" rtl="1">
              <a:spcBef>
                <a:spcPts val="100"/>
              </a:spcBef>
              <a:buClr>
                <a:srgbClr val="C00000"/>
              </a:buClr>
              <a:buSzPct val="100000"/>
              <a:buChar char="•"/>
              <a:defRPr sz="2376"/>
            </a:pPr>
            <a:r>
              <a:rPr lang="ar" dirty="0">
                <a:latin typeface="Sakkal Majalla" panose="02000000000000000000" pitchFamily="2" charset="-78"/>
                <a:cs typeface="Sakkal Majalla" panose="02000000000000000000" pitchFamily="2" charset="-78"/>
              </a:rPr>
              <a:t>تنظيم العاملين وتدريبهم على إدارة الأمور المتعلقة بالنظافة الشخصية في مناطق العزل، واستخدام معدات الوقاية الشخصية.</a:t>
            </a:r>
          </a:p>
        </p:txBody>
      </p:sp>
      <p:pic>
        <p:nvPicPr>
          <p:cNvPr id="421" name="Content Placeholder 7" descr="Content Placeholder 7"/>
          <p:cNvPicPr>
            <a:picLocks noChangeAspect="1"/>
          </p:cNvPicPr>
          <p:nvPr/>
        </p:nvPicPr>
        <p:blipFill>
          <a:blip r:embed="rId2"/>
          <a:stretch>
            <a:fillRect/>
          </a:stretch>
        </p:blipFill>
        <p:spPr>
          <a:xfrm>
            <a:off x="8382000" y="1683069"/>
            <a:ext cx="2228851" cy="1319213"/>
          </a:xfrm>
          <a:prstGeom prst="rect">
            <a:avLst/>
          </a:prstGeom>
          <a:ln w="12700">
            <a:miter lim="400000"/>
          </a:ln>
        </p:spPr>
      </p:pic>
      <p:pic>
        <p:nvPicPr>
          <p:cNvPr id="422" name="Picture 2" descr="Picture 2"/>
          <p:cNvPicPr>
            <a:picLocks noChangeAspect="1"/>
          </p:cNvPicPr>
          <p:nvPr/>
        </p:nvPicPr>
        <p:blipFill>
          <a:blip r:embed="rId3"/>
          <a:stretch>
            <a:fillRect/>
          </a:stretch>
        </p:blipFill>
        <p:spPr>
          <a:xfrm>
            <a:off x="8382000" y="3062427"/>
            <a:ext cx="2228718" cy="1285738"/>
          </a:xfrm>
          <a:prstGeom prst="rect">
            <a:avLst/>
          </a:prstGeom>
          <a:ln w="12700">
            <a:miter lim="400000"/>
          </a:ln>
        </p:spPr>
      </p:pic>
      <p:pic>
        <p:nvPicPr>
          <p:cNvPr id="423" name="Picture 3" descr="Picture 3"/>
          <p:cNvPicPr>
            <a:picLocks noChangeAspect="1"/>
          </p:cNvPicPr>
          <p:nvPr/>
        </p:nvPicPr>
        <p:blipFill>
          <a:blip r:embed="rId4"/>
          <a:stretch>
            <a:fillRect/>
          </a:stretch>
        </p:blipFill>
        <p:spPr>
          <a:xfrm>
            <a:off x="8382000" y="4408308"/>
            <a:ext cx="2228718" cy="1247520"/>
          </a:xfrm>
          <a:prstGeom prst="rect">
            <a:avLst/>
          </a:prstGeom>
          <a:ln w="12700">
            <a:miter lim="400000"/>
          </a:ln>
        </p:spPr>
      </p:pic>
      <p:sp>
        <p:nvSpPr>
          <p:cNvPr id="424" name="Title 8"/>
          <p:cNvSpPr txBox="1"/>
          <p:nvPr/>
        </p:nvSpPr>
        <p:spPr>
          <a:xfrm>
            <a:off x="278375" y="-30963"/>
            <a:ext cx="8070212"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algn="r" defTabSz="208312" rtl="1">
              <a:lnSpc>
                <a:spcPct val="90000"/>
              </a:lnSpc>
              <a:defRPr sz="3072">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اختصاصات أخصائي اللوجستيات في فريق الاستجابة السريعة</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4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1" grpId="0" animBg="1" advAuto="0"/>
      <p:bldP spid="423" grpId="0" animBg="1" advAuto="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6" name="Slide Number Placeholder 5"/>
          <p:cNvSpPr txBox="1">
            <a:spLocks noGrp="1"/>
          </p:cNvSpPr>
          <p:nvPr>
            <p:ph type="sldNum" sz="quarter" idx="2"/>
          </p:nvPr>
        </p:nvSpPr>
        <p:spPr>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rPr/>
              <a:t>13</a:t>
            </a:fld>
            <a:endParaRPr/>
          </a:p>
        </p:txBody>
      </p:sp>
      <p:pic>
        <p:nvPicPr>
          <p:cNvPr id="428" name="Picture 2" descr="Picture 2"/>
          <p:cNvPicPr>
            <a:picLocks noChangeAspect="1"/>
          </p:cNvPicPr>
          <p:nvPr/>
        </p:nvPicPr>
        <p:blipFill>
          <a:blip r:embed="rId2"/>
          <a:stretch>
            <a:fillRect/>
          </a:stretch>
        </p:blipFill>
        <p:spPr>
          <a:xfrm>
            <a:off x="1196975" y="2686843"/>
            <a:ext cx="4572000" cy="3429001"/>
          </a:xfrm>
          <a:prstGeom prst="rect">
            <a:avLst/>
          </a:prstGeom>
          <a:ln w="12700">
            <a:miter lim="400000"/>
          </a:ln>
        </p:spPr>
      </p:pic>
      <p:pic>
        <p:nvPicPr>
          <p:cNvPr id="430" name="Picture 5" descr="Picture 5"/>
          <p:cNvPicPr>
            <a:picLocks noChangeAspect="1"/>
          </p:cNvPicPr>
          <p:nvPr/>
        </p:nvPicPr>
        <p:blipFill>
          <a:blip r:embed="rId3"/>
          <a:stretch>
            <a:fillRect/>
          </a:stretch>
        </p:blipFill>
        <p:spPr>
          <a:xfrm>
            <a:off x="8554958" y="2151631"/>
            <a:ext cx="3407843" cy="2554738"/>
          </a:xfrm>
          <a:prstGeom prst="rect">
            <a:avLst/>
          </a:prstGeom>
          <a:ln w="12700">
            <a:miter lim="400000"/>
          </a:ln>
        </p:spPr>
      </p:pic>
      <p:sp>
        <p:nvSpPr>
          <p:cNvPr id="431" name="Title 8"/>
          <p:cNvSpPr txBox="1"/>
          <p:nvPr/>
        </p:nvSpPr>
        <p:spPr>
          <a:xfrm>
            <a:off x="278375" y="-30963"/>
            <a:ext cx="8070212" cy="64611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algn="r" defTabSz="208312" rtl="1">
              <a:lnSpc>
                <a:spcPct val="90000"/>
              </a:lnSpc>
              <a:defRPr sz="3072">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اختصاصات أخصائي اللوجستيات في فريق الاستجابة السريعة</a:t>
            </a:r>
          </a:p>
        </p:txBody>
      </p:sp>
      <p:sp>
        <p:nvSpPr>
          <p:cNvPr id="3" name="Text Placeholder 2">
            <a:extLst>
              <a:ext uri="{FF2B5EF4-FFF2-40B4-BE49-F238E27FC236}">
                <a16:creationId xmlns:a16="http://schemas.microsoft.com/office/drawing/2014/main" id="{E2CD734D-6699-D837-EBFA-826070B2594F}"/>
              </a:ext>
            </a:extLst>
          </p:cNvPr>
          <p:cNvSpPr>
            <a:spLocks noGrp="1"/>
          </p:cNvSpPr>
          <p:nvPr>
            <p:ph type="body" idx="1"/>
          </p:nvPr>
        </p:nvSpPr>
        <p:spPr>
          <a:xfrm>
            <a:off x="297016" y="1101964"/>
            <a:ext cx="8222168" cy="4654071"/>
          </a:xfrm>
        </p:spPr>
        <p:txBody>
          <a:bodyPr rtlCol="1"/>
          <a:lstStyle/>
          <a:p>
            <a:pPr marL="208279" indent="-208279" defTabSz="177933" rtl="1">
              <a:spcBef>
                <a:spcPts val="100"/>
              </a:spcBef>
              <a:buClr>
                <a:srgbClr val="C00000"/>
              </a:buClr>
              <a:buSzPct val="100000"/>
              <a:buChar char="•"/>
              <a:defRPr sz="1968"/>
            </a:pPr>
            <a:r>
              <a:rPr lang="ar" sz="2400" dirty="0">
                <a:latin typeface="Sakkal Majalla" panose="02000000000000000000" pitchFamily="2" charset="-78"/>
                <a:cs typeface="Sakkal Majalla" panose="02000000000000000000" pitchFamily="2" charset="-78"/>
              </a:rPr>
              <a:t>تنظيم اللوجستيات اللازمة لجمع العينات محليًّا ودوليًّا.</a:t>
            </a:r>
          </a:p>
          <a:p>
            <a:pPr marL="208279" indent="-208279" defTabSz="177933" rtl="1">
              <a:spcBef>
                <a:spcPts val="100"/>
              </a:spcBef>
              <a:buClr>
                <a:srgbClr val="C00000"/>
              </a:buClr>
              <a:buSzPct val="100000"/>
              <a:buChar char="•"/>
              <a:defRPr sz="1968"/>
            </a:pPr>
            <a:r>
              <a:rPr lang="ar" sz="2400" dirty="0">
                <a:latin typeface="Sakkal Majalla" panose="02000000000000000000" pitchFamily="2" charset="-78"/>
                <a:cs typeface="Sakkal Majalla" panose="02000000000000000000" pitchFamily="2" charset="-78"/>
              </a:rPr>
              <a:t>تدبير مجموعات أدوات الطوارئ وتوزيعها.</a:t>
            </a:r>
          </a:p>
          <a:p>
            <a:pPr marL="208279" indent="-208279" defTabSz="177933" rtl="1">
              <a:spcBef>
                <a:spcPts val="100"/>
              </a:spcBef>
              <a:buClr>
                <a:srgbClr val="C00000"/>
              </a:buClr>
              <a:buSzPct val="100000"/>
              <a:buChar char="•"/>
              <a:defRPr sz="1968"/>
            </a:pPr>
            <a:r>
              <a:rPr lang="ar" sz="2400" dirty="0">
                <a:latin typeface="Sakkal Majalla" panose="02000000000000000000" pitchFamily="2" charset="-78"/>
                <a:cs typeface="Sakkal Majalla" panose="02000000000000000000" pitchFamily="2" charset="-78"/>
              </a:rPr>
              <a:t>تدري</a:t>
            </a:r>
            <a:r>
              <a:rPr lang="ar-EG" sz="2400" dirty="0">
                <a:latin typeface="Sakkal Majalla" panose="02000000000000000000" pitchFamily="2" charset="-78"/>
                <a:cs typeface="Sakkal Majalla" panose="02000000000000000000" pitchFamily="2" charset="-78"/>
              </a:rPr>
              <a:t>ب الفِرَق</a:t>
            </a:r>
            <a:r>
              <a:rPr lang="ar" dirty="0">
                <a:latin typeface="Sakkal Majalla" panose="02000000000000000000" pitchFamily="2" charset="-78"/>
                <a:cs typeface="Sakkal Majalla" panose="02000000000000000000" pitchFamily="2" charset="-78"/>
              </a:rPr>
              <a:t> </a:t>
            </a:r>
            <a:r>
              <a:rPr lang="ar" sz="2400" dirty="0">
                <a:latin typeface="Sakkal Majalla" panose="02000000000000000000" pitchFamily="2" charset="-78"/>
                <a:cs typeface="Sakkal Majalla" panose="02000000000000000000" pitchFamily="2" charset="-78"/>
              </a:rPr>
              <a:t>المسؤولة عن تنفيذ إجراءات الدفن الآمن. </a:t>
            </a:r>
          </a:p>
          <a:p>
            <a:pPr marL="208279" indent="-208279" defTabSz="177933" rtl="1">
              <a:spcBef>
                <a:spcPts val="100"/>
              </a:spcBef>
              <a:buClr>
                <a:srgbClr val="C00000"/>
              </a:buClr>
              <a:buSzPct val="100000"/>
              <a:buChar char="•"/>
              <a:defRPr sz="1968"/>
            </a:pPr>
            <a:r>
              <a:rPr lang="ar" sz="2400" dirty="0">
                <a:latin typeface="Sakkal Majalla" panose="02000000000000000000" pitchFamily="2" charset="-78"/>
                <a:cs typeface="Sakkal Majalla" panose="02000000000000000000" pitchFamily="2" charset="-78"/>
              </a:rPr>
              <a:t>توفير وسائل النقل اللازمة لها.</a:t>
            </a:r>
          </a:p>
          <a:p>
            <a:pPr marL="208279" indent="-208279" defTabSz="177933" rtl="1">
              <a:spcBef>
                <a:spcPts val="100"/>
              </a:spcBef>
              <a:buClr>
                <a:srgbClr val="C00000"/>
              </a:buClr>
              <a:buSzPct val="100000"/>
              <a:buChar char="•"/>
              <a:defRPr sz="1968"/>
            </a:pPr>
            <a:r>
              <a:rPr lang="ar" sz="2400" dirty="0">
                <a:latin typeface="Sakkal Majalla" panose="02000000000000000000" pitchFamily="2" charset="-78"/>
                <a:cs typeface="Sakkal Majalla" panose="02000000000000000000" pitchFamily="2" charset="-78"/>
              </a:rPr>
              <a:t>الإشراف على الفِرَق.</a:t>
            </a:r>
          </a:p>
        </p:txBody>
      </p:sp>
      <p:pic>
        <p:nvPicPr>
          <p:cNvPr id="429" name="Picture 3" descr="Picture 3"/>
          <p:cNvPicPr>
            <a:picLocks noChangeAspect="1"/>
          </p:cNvPicPr>
          <p:nvPr/>
        </p:nvPicPr>
        <p:blipFill>
          <a:blip r:embed="rId4"/>
          <a:stretch>
            <a:fillRect/>
          </a:stretch>
        </p:blipFill>
        <p:spPr>
          <a:xfrm>
            <a:off x="5492341" y="3641595"/>
            <a:ext cx="3584984" cy="2688738"/>
          </a:xfrm>
          <a:prstGeom prst="rect">
            <a:avLst/>
          </a:prstGeom>
          <a:ln w="12700">
            <a:miter lim="400000"/>
          </a:ln>
        </p:spPr>
      </p:pic>
      <p:sp>
        <p:nvSpPr>
          <p:cNvPr id="2" name="TextBox 1">
            <a:extLst>
              <a:ext uri="{FF2B5EF4-FFF2-40B4-BE49-F238E27FC236}">
                <a16:creationId xmlns:a16="http://schemas.microsoft.com/office/drawing/2014/main" id="{019ACD32-8D60-79E0-1250-E5FB20930A59}"/>
              </a:ext>
            </a:extLst>
          </p:cNvPr>
          <p:cNvSpPr txBox="1"/>
          <p:nvPr/>
        </p:nvSpPr>
        <p:spPr>
          <a:xfrm>
            <a:off x="2183990" y="4032013"/>
            <a:ext cx="1797459" cy="36933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kumimoji="0" lang="ar-EG" sz="1800" b="0" i="0" u="none" strike="noStrike" cap="none" spc="0" normalizeH="0" baseline="0" dirty="0">
                <a:ln>
                  <a:noFill/>
                </a:ln>
                <a:solidFill>
                  <a:schemeClr val="accent5">
                    <a:lumMod val="60000"/>
                    <a:lumOff val="40000"/>
                  </a:schemeClr>
                </a:solidFill>
                <a:effectLst/>
                <a:uFillTx/>
                <a:latin typeface="Calibri"/>
                <a:ea typeface="Calibri"/>
                <a:cs typeface="Calibri"/>
                <a:sym typeface="Calibri"/>
              </a:rPr>
              <a:t>1. جمع العينات</a:t>
            </a:r>
            <a:endParaRPr kumimoji="0" lang="en-US" sz="1800" b="0" i="0" u="none" strike="noStrike" cap="none" spc="0" normalizeH="0" baseline="0" dirty="0">
              <a:ln>
                <a:noFill/>
              </a:ln>
              <a:solidFill>
                <a:schemeClr val="accent5">
                  <a:lumMod val="60000"/>
                  <a:lumOff val="40000"/>
                </a:schemeClr>
              </a:solidFill>
              <a:effectLst/>
              <a:uFillTx/>
              <a:latin typeface="Calibri"/>
              <a:ea typeface="Calibri"/>
              <a:cs typeface="Calibri"/>
              <a:sym typeface="Calibri"/>
            </a:endParaRPr>
          </a:p>
        </p:txBody>
      </p:sp>
      <p:sp>
        <p:nvSpPr>
          <p:cNvPr id="4" name="TextBox 3">
            <a:extLst>
              <a:ext uri="{FF2B5EF4-FFF2-40B4-BE49-F238E27FC236}">
                <a16:creationId xmlns:a16="http://schemas.microsoft.com/office/drawing/2014/main" id="{72E6C1DD-CDCF-350B-E8C5-AF2A51CEA428}"/>
              </a:ext>
            </a:extLst>
          </p:cNvPr>
          <p:cNvSpPr txBox="1"/>
          <p:nvPr/>
        </p:nvSpPr>
        <p:spPr>
          <a:xfrm>
            <a:off x="2183990" y="4396583"/>
            <a:ext cx="2552905" cy="36933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kumimoji="0" lang="ar-EG" sz="1800" b="0" i="0" u="none" strike="noStrike" cap="none" spc="0" normalizeH="0" baseline="0" dirty="0">
                <a:ln>
                  <a:noFill/>
                </a:ln>
                <a:solidFill>
                  <a:schemeClr val="accent1">
                    <a:lumMod val="60000"/>
                    <a:lumOff val="40000"/>
                  </a:schemeClr>
                </a:solidFill>
                <a:effectLst/>
                <a:uFillTx/>
                <a:latin typeface="Calibri"/>
                <a:ea typeface="Calibri"/>
                <a:cs typeface="Calibri"/>
                <a:sym typeface="Calibri"/>
              </a:rPr>
              <a:t>2. شحن المواد المعدية</a:t>
            </a:r>
            <a:endParaRPr kumimoji="0" lang="en-US" sz="1800" b="0" i="0" u="none" strike="noStrike" cap="none" spc="0" normalizeH="0" baseline="0" dirty="0">
              <a:ln>
                <a:noFill/>
              </a:ln>
              <a:solidFill>
                <a:schemeClr val="accent1">
                  <a:lumMod val="60000"/>
                  <a:lumOff val="40000"/>
                </a:schemeClr>
              </a:solidFill>
              <a:effectLst/>
              <a:uFillTx/>
              <a:latin typeface="Calibri"/>
              <a:ea typeface="Calibri"/>
              <a:cs typeface="Calibri"/>
              <a:sym typeface="Calibri"/>
            </a:endParaRPr>
          </a:p>
        </p:txBody>
      </p:sp>
      <p:sp>
        <p:nvSpPr>
          <p:cNvPr id="5" name="TextBox 4">
            <a:extLst>
              <a:ext uri="{FF2B5EF4-FFF2-40B4-BE49-F238E27FC236}">
                <a16:creationId xmlns:a16="http://schemas.microsoft.com/office/drawing/2014/main" id="{C32DF14C-FEA1-A07C-40FD-2BFF4E74188A}"/>
              </a:ext>
            </a:extLst>
          </p:cNvPr>
          <p:cNvSpPr txBox="1"/>
          <p:nvPr/>
        </p:nvSpPr>
        <p:spPr>
          <a:xfrm>
            <a:off x="1196975" y="5813318"/>
            <a:ext cx="3038475" cy="338552"/>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lang="ar-EG" sz="1600" dirty="0">
                <a:solidFill>
                  <a:schemeClr val="bg1"/>
                </a:solidFill>
                <a:effectLst/>
                <a:latin typeface="Calibri" panose="020F0502020204030204" pitchFamily="34" charset="0"/>
                <a:ea typeface="Calibri" panose="020F0502020204030204" pitchFamily="34" charset="0"/>
                <a:cs typeface="Arial" panose="020B0604020202020204" pitchFamily="34" charset="0"/>
              </a:rPr>
              <a:t>الإنذار بحدوث وباء أو جائحة والاستجابة لها</a:t>
            </a:r>
            <a:endParaRPr kumimoji="0" lang="en-US" sz="1600" b="0" i="0" u="none" strike="noStrike" cap="none" spc="0" normalizeH="0" baseline="0" dirty="0">
              <a:ln>
                <a:noFill/>
              </a:ln>
              <a:solidFill>
                <a:schemeClr val="bg1"/>
              </a:solidFill>
              <a:effectLst/>
              <a:uFillTx/>
              <a:latin typeface="Calibri"/>
              <a:ea typeface="Calibri"/>
              <a:cs typeface="Calibri"/>
              <a:sym typeface="Calibri"/>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 grpId="0" animBg="1" advAuto="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3" name="Image" descr="Image"/>
          <p:cNvPicPr>
            <a:picLocks noGrp="1" noRot="1" noChangeAspect="1" noMove="1" noResize="1" noEditPoints="1" noAdjustHandles="1" noChangeArrowheads="1" noChangeShapeType="1" noCrop="1"/>
          </p:cNvPicPr>
          <p:nvPr/>
        </p:nvPicPr>
        <p:blipFill>
          <a:blip r:embed="rId2"/>
          <a:srcRect t="19355"/>
          <a:stretch>
            <a:fillRect/>
          </a:stretch>
        </p:blipFill>
        <p:spPr>
          <a:xfrm>
            <a:off x="-27005" y="-20329"/>
            <a:ext cx="10493333" cy="1081408"/>
          </a:xfrm>
          <a:prstGeom prst="rect">
            <a:avLst/>
          </a:prstGeom>
          <a:ln w="12700">
            <a:miter lim="400000"/>
          </a:ln>
        </p:spPr>
      </p:pic>
      <p:sp>
        <p:nvSpPr>
          <p:cNvPr id="434" name="Slide Number Placeholder 5"/>
          <p:cNvSpPr txBox="1">
            <a:spLocks noGrp="1"/>
          </p:cNvSpPr>
          <p:nvPr>
            <p:ph type="sldNum" sz="quarter" idx="2"/>
          </p:nvPr>
        </p:nvSpPr>
        <p:spPr>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14</a:t>
            </a:fld>
            <a:endParaRPr/>
          </a:p>
        </p:txBody>
      </p:sp>
      <p:sp>
        <p:nvSpPr>
          <p:cNvPr id="435" name="Rectangle 1"/>
          <p:cNvSpPr txBox="1"/>
          <p:nvPr/>
        </p:nvSpPr>
        <p:spPr>
          <a:xfrm>
            <a:off x="2142367" y="1382285"/>
            <a:ext cx="8189481" cy="449353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rtl="1">
              <a:defRPr sz="2200">
                <a:latin typeface="+mj-lt"/>
                <a:ea typeface="+mj-ea"/>
                <a:cs typeface="+mj-cs"/>
                <a:sym typeface="Source Sans Pro Regular"/>
              </a:defRPr>
            </a:pPr>
            <a:r>
              <a:rPr lang="ar" b="1" dirty="0">
                <a:solidFill>
                  <a:srgbClr val="C00000"/>
                </a:solidFill>
                <a:latin typeface="Sakkal Majalla" panose="02000000000000000000" pitchFamily="2" charset="-78"/>
                <a:cs typeface="Sakkal Majalla" panose="02000000000000000000" pitchFamily="2" charset="-78"/>
              </a:rPr>
              <a:t>يضطلع أخصائي اللوجستيات بتأمين النوع المناسب من المواد والمعدات اللازمة لشحن العينات حسب فئات المواد، بناء على تعليمات أخصائي المختبر و/ أو خبير الوقاية من العدوى ومكافحتها. </a:t>
            </a:r>
            <a:br>
              <a:rPr lang="hu-HU" b="1" dirty="0">
                <a:solidFill>
                  <a:srgbClr val="C00000"/>
                </a:solidFill>
                <a:latin typeface="Sakkal Majalla" panose="02000000000000000000" pitchFamily="2" charset="-78"/>
                <a:cs typeface="Sakkal Majalla" panose="02000000000000000000" pitchFamily="2" charset="-78"/>
              </a:rPr>
            </a:br>
            <a:r>
              <a:rPr lang="ar" b="1" dirty="0">
                <a:solidFill>
                  <a:srgbClr val="C00000"/>
                </a:solidFill>
                <a:latin typeface="Sakkal Majalla" panose="02000000000000000000" pitchFamily="2" charset="-78"/>
                <a:cs typeface="Sakkal Majalla" panose="02000000000000000000" pitchFamily="2" charset="-78"/>
              </a:rPr>
              <a:t>وقد يشمل ذلك:</a:t>
            </a:r>
          </a:p>
          <a:p>
            <a:pPr rtl="1">
              <a:defRPr sz="2200">
                <a:latin typeface="+mj-lt"/>
                <a:ea typeface="+mj-ea"/>
                <a:cs typeface="+mj-cs"/>
                <a:sym typeface="Source Sans Pro Regular"/>
              </a:defRPr>
            </a:pPr>
            <a:endParaRPr dirty="0">
              <a:latin typeface="Sakkal Majalla" panose="02000000000000000000" pitchFamily="2" charset="-78"/>
              <a:cs typeface="Sakkal Majalla" panose="02000000000000000000" pitchFamily="2" charset="-78"/>
            </a:endParaRPr>
          </a:p>
          <a:p>
            <a:pPr rtl="1">
              <a:defRPr sz="22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الفئة</a:t>
            </a:r>
            <a:r>
              <a:rPr dirty="0">
                <a:latin typeface="Sakkal Majalla" panose="02000000000000000000" pitchFamily="2" charset="-78"/>
                <a:cs typeface="Sakkal Majalla" panose="02000000000000000000" pitchFamily="2" charset="-78"/>
              </a:rPr>
              <a:t> أ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المواد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المُعدية</a:t>
            </a:r>
            <a:r>
              <a:rPr lang="ar-EG" dirty="0">
                <a:latin typeface="Sakkal Majalla" panose="02000000000000000000" pitchFamily="2" charset="-78"/>
                <a:cs typeface="Sakkal Majalla" panose="02000000000000000000" pitchFamily="2" charset="-78"/>
              </a:rPr>
              <a:t>) - </a:t>
            </a:r>
            <a:r>
              <a:rPr lang="en-US" sz="2200" dirty="0">
                <a:solidFill>
                  <a:schemeClr val="accent3"/>
                </a:solidFill>
                <a:latin typeface="Sakkal Majalla" panose="02000000000000000000" pitchFamily="2" charset="-78"/>
                <a:ea typeface="+mj-ea"/>
                <a:cs typeface="Sakkal Majalla" panose="02000000000000000000" pitchFamily="2" charset="-78"/>
              </a:rPr>
              <a:t>P</a:t>
            </a:r>
            <a:r>
              <a:rPr sz="2200" dirty="0">
                <a:solidFill>
                  <a:schemeClr val="accent3"/>
                </a:solidFill>
                <a:latin typeface="Sakkal Majalla" panose="02000000000000000000" pitchFamily="2" charset="-78"/>
                <a:ea typeface="+mj-ea"/>
                <a:cs typeface="Sakkal Majalla" panose="02000000000000000000" pitchFamily="2" charset="-78"/>
              </a:rPr>
              <a:t>620</a:t>
            </a:r>
          </a:p>
          <a:p>
            <a:pPr marL="342900" indent="-342900" rtl="1">
              <a:buClr>
                <a:srgbClr val="C00000"/>
              </a:buClr>
              <a:buSzPct val="100000"/>
              <a:buFont typeface="Arial"/>
              <a:buChar char="•"/>
              <a:defRPr sz="22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مرض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فيروس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الإيبولا</a:t>
            </a:r>
            <a:endParaRPr dirty="0">
              <a:latin typeface="Sakkal Majalla" panose="02000000000000000000" pitchFamily="2" charset="-78"/>
              <a:cs typeface="Sakkal Majalla" panose="02000000000000000000" pitchFamily="2" charset="-78"/>
            </a:endParaRPr>
          </a:p>
          <a:p>
            <a:pPr marL="457199" indent="-457199" rtl="1">
              <a:buSzPct val="100000"/>
              <a:buFont typeface="Arial"/>
              <a:buChar char="•"/>
              <a:defRPr sz="2200">
                <a:latin typeface="+mj-lt"/>
                <a:ea typeface="+mj-ea"/>
                <a:cs typeface="+mj-cs"/>
                <a:sym typeface="Source Sans Pro Regular"/>
              </a:defRPr>
            </a:pPr>
            <a:endParaRPr dirty="0">
              <a:latin typeface="Sakkal Majalla" panose="02000000000000000000" pitchFamily="2" charset="-78"/>
              <a:cs typeface="Sakkal Majalla" panose="02000000000000000000" pitchFamily="2" charset="-78"/>
            </a:endParaRPr>
          </a:p>
          <a:p>
            <a:pPr rtl="1">
              <a:defRPr sz="22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الفئة</a:t>
            </a:r>
            <a:r>
              <a:rPr dirty="0">
                <a:latin typeface="Sakkal Majalla" panose="02000000000000000000" pitchFamily="2" charset="-78"/>
                <a:cs typeface="Sakkal Majalla" panose="02000000000000000000" pitchFamily="2" charset="-78"/>
              </a:rPr>
              <a:t> ب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المواد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البيولوجية</a:t>
            </a:r>
            <a:r>
              <a:rPr lang="ar-EG" dirty="0">
                <a:latin typeface="Sakkal Majalla" panose="02000000000000000000" pitchFamily="2" charset="-78"/>
                <a:cs typeface="Sakkal Majalla" panose="02000000000000000000" pitchFamily="2" charset="-78"/>
              </a:rPr>
              <a:t>) - </a:t>
            </a:r>
            <a:r>
              <a:rPr sz="2200" dirty="0">
                <a:solidFill>
                  <a:schemeClr val="accent3"/>
                </a:solidFill>
                <a:latin typeface="Sakkal Majalla" panose="02000000000000000000" pitchFamily="2" charset="-78"/>
                <a:ea typeface="+mj-ea"/>
                <a:cs typeface="Sakkal Majalla" panose="02000000000000000000" pitchFamily="2" charset="-78"/>
              </a:rPr>
              <a:t>P650</a:t>
            </a:r>
          </a:p>
          <a:p>
            <a:pPr marL="342900" indent="-342900" rtl="1">
              <a:buClr>
                <a:srgbClr val="C00000"/>
              </a:buClr>
              <a:buSzPct val="100000"/>
              <a:buFont typeface="Arial"/>
              <a:buChar char="•"/>
              <a:defRPr sz="22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فيروس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أنفلونزا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الطيور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الإمراض</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عينات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المرضى</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199" indent="-457199" rtl="1">
              <a:buSzPct val="100000"/>
              <a:buFont typeface="Arial"/>
              <a:buChar char="•"/>
              <a:defRPr sz="2200">
                <a:latin typeface="+mj-lt"/>
                <a:ea typeface="+mj-ea"/>
                <a:cs typeface="+mj-cs"/>
                <a:sym typeface="Source Sans Pro Regular"/>
              </a:defRPr>
            </a:pPr>
            <a:endParaRPr dirty="0">
              <a:latin typeface="Sakkal Majalla" panose="02000000000000000000" pitchFamily="2" charset="-78"/>
              <a:cs typeface="Sakkal Majalla" panose="02000000000000000000" pitchFamily="2" charset="-78"/>
            </a:endParaRPr>
          </a:p>
          <a:p>
            <a:pPr>
              <a:defRPr sz="22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باستثناء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العينات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البشرية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الحيوانية</a:t>
            </a:r>
            <a:r>
              <a:rPr lang="ar-EG" dirty="0">
                <a:latin typeface="Sakkal Majalla" panose="02000000000000000000" pitchFamily="2" charset="-78"/>
                <a:cs typeface="Sakkal Majalla" panose="02000000000000000000" pitchFamily="2" charset="-78"/>
              </a:rPr>
              <a:t> - </a:t>
            </a:r>
            <a:r>
              <a:rPr sz="2200" dirty="0" err="1">
                <a:solidFill>
                  <a:schemeClr val="accent3"/>
                </a:solidFill>
                <a:latin typeface="Sakkal Majalla" panose="02000000000000000000" pitchFamily="2" charset="-78"/>
                <a:ea typeface="+mj-ea"/>
                <a:cs typeface="Sakkal Majalla" panose="02000000000000000000" pitchFamily="2" charset="-78"/>
              </a:rPr>
              <a:t>التعبئة</a:t>
            </a:r>
            <a:r>
              <a:rPr sz="2200" dirty="0">
                <a:solidFill>
                  <a:schemeClr val="accent3"/>
                </a:solidFill>
                <a:latin typeface="Sakkal Majalla" panose="02000000000000000000" pitchFamily="2" charset="-78"/>
                <a:ea typeface="+mj-ea"/>
                <a:cs typeface="Sakkal Majalla" panose="02000000000000000000" pitchFamily="2" charset="-78"/>
              </a:rPr>
              <a:t> </a:t>
            </a:r>
            <a:r>
              <a:rPr sz="2200" dirty="0" err="1">
                <a:solidFill>
                  <a:schemeClr val="accent3"/>
                </a:solidFill>
                <a:latin typeface="Sakkal Majalla" panose="02000000000000000000" pitchFamily="2" charset="-78"/>
                <a:ea typeface="+mj-ea"/>
                <a:cs typeface="Sakkal Majalla" panose="02000000000000000000" pitchFamily="2" charset="-78"/>
              </a:rPr>
              <a:t>الثلاثية</a:t>
            </a:r>
            <a:endParaRPr sz="2200" dirty="0">
              <a:solidFill>
                <a:schemeClr val="accent3"/>
              </a:solidFill>
              <a:latin typeface="Sakkal Majalla" panose="02000000000000000000" pitchFamily="2" charset="-78"/>
              <a:ea typeface="+mj-ea"/>
              <a:cs typeface="Sakkal Majalla" panose="02000000000000000000" pitchFamily="2" charset="-78"/>
            </a:endParaRPr>
          </a:p>
          <a:p>
            <a:pPr marL="342900" indent="-342900" rtl="1">
              <a:buClr>
                <a:srgbClr val="C00000"/>
              </a:buClr>
              <a:buSzPct val="100000"/>
              <a:buFont typeface="Arial"/>
              <a:buChar char="•"/>
              <a:defRPr sz="22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اختبار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الحمل</a:t>
            </a:r>
            <a:endParaRPr dirty="0">
              <a:latin typeface="Sakkal Majalla" panose="02000000000000000000" pitchFamily="2" charset="-78"/>
              <a:cs typeface="Sakkal Majalla" panose="02000000000000000000" pitchFamily="2" charset="-78"/>
            </a:endParaRPr>
          </a:p>
          <a:p>
            <a:pPr marL="342900" indent="-342900" rtl="1">
              <a:buClr>
                <a:srgbClr val="C00000"/>
              </a:buClr>
              <a:buSzPct val="100000"/>
              <a:buFont typeface="Arial"/>
              <a:buChar char="•"/>
              <a:defRPr sz="22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دراسات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مكافحة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المنشطات</a:t>
            </a:r>
            <a:endParaRPr dirty="0">
              <a:latin typeface="Sakkal Majalla" panose="02000000000000000000" pitchFamily="2" charset="-78"/>
              <a:cs typeface="Sakkal Majalla" panose="02000000000000000000" pitchFamily="2" charset="-78"/>
            </a:endParaRPr>
          </a:p>
        </p:txBody>
      </p:sp>
      <p:sp>
        <p:nvSpPr>
          <p:cNvPr id="436" name="Title 8"/>
          <p:cNvSpPr txBox="1"/>
          <p:nvPr/>
        </p:nvSpPr>
        <p:spPr>
          <a:xfrm>
            <a:off x="335399" y="210236"/>
            <a:ext cx="9511822" cy="54784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spAutoFit/>
          </a:bodyPr>
          <a:lstStyle>
            <a:lvl1pPr algn="r" defTabSz="216992" rtl="1">
              <a:lnSpc>
                <a:spcPct val="90000"/>
              </a:lnSpc>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يعمل أخصائي اللوجستيات على تأمين مواد ومعدات تعبئة العينات المختبرية...</a:t>
            </a: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8" name="Image" descr="Image"/>
          <p:cNvPicPr>
            <a:picLocks noChangeAspect="1"/>
          </p:cNvPicPr>
          <p:nvPr/>
        </p:nvPicPr>
        <p:blipFill>
          <a:blip r:embed="rId2"/>
          <a:srcRect l="12871" t="19355"/>
          <a:stretch>
            <a:fillRect/>
          </a:stretch>
        </p:blipFill>
        <p:spPr>
          <a:xfrm>
            <a:off x="-10592" y="-20329"/>
            <a:ext cx="9142664" cy="1081408"/>
          </a:xfrm>
          <a:prstGeom prst="rect">
            <a:avLst/>
          </a:prstGeom>
          <a:ln w="12700">
            <a:miter lim="400000"/>
          </a:ln>
        </p:spPr>
      </p:pic>
      <p:sp>
        <p:nvSpPr>
          <p:cNvPr id="439" name="Slide Number Placeholder 5"/>
          <p:cNvSpPr txBox="1">
            <a:spLocks noGrp="1"/>
          </p:cNvSpPr>
          <p:nvPr>
            <p:ph type="sldNum" sz="quarter" idx="2"/>
          </p:nvPr>
        </p:nvSpPr>
        <p:spPr>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15</a:t>
            </a:fld>
            <a:endParaRPr/>
          </a:p>
        </p:txBody>
      </p:sp>
      <p:sp>
        <p:nvSpPr>
          <p:cNvPr id="440" name="Title 1"/>
          <p:cNvSpPr txBox="1"/>
          <p:nvPr/>
        </p:nvSpPr>
        <p:spPr>
          <a:xfrm>
            <a:off x="2037264" y="5589239"/>
            <a:ext cx="8127815" cy="108012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algn="ctr" rtl="1">
              <a:lnSpc>
                <a:spcPct val="80000"/>
              </a:lnSpc>
              <a:defRPr sz="3600">
                <a:latin typeface="Calibri Light"/>
                <a:ea typeface="Calibri Light"/>
                <a:cs typeface="Calibri Light"/>
                <a:sym typeface="Calibri Light"/>
              </a:defRPr>
            </a:lvl1pPr>
          </a:lstStyle>
          <a:p>
            <a:pPr rtl="1"/>
            <a:br/>
            <a:endParaRPr/>
          </a:p>
        </p:txBody>
      </p:sp>
      <p:pic>
        <p:nvPicPr>
          <p:cNvPr id="441" name="Picture 8" descr="Picture 8"/>
          <p:cNvPicPr>
            <a:picLocks noChangeAspect="1"/>
          </p:cNvPicPr>
          <p:nvPr/>
        </p:nvPicPr>
        <p:blipFill>
          <a:blip r:embed="rId3"/>
          <a:stretch>
            <a:fillRect/>
          </a:stretch>
        </p:blipFill>
        <p:spPr>
          <a:xfrm>
            <a:off x="2135559" y="1124744"/>
            <a:ext cx="3672409" cy="2754306"/>
          </a:xfrm>
          <a:prstGeom prst="rect">
            <a:avLst/>
          </a:prstGeom>
          <a:ln w="12700">
            <a:miter lim="400000"/>
          </a:ln>
        </p:spPr>
      </p:pic>
      <p:pic>
        <p:nvPicPr>
          <p:cNvPr id="442" name="Picture 2" descr="Picture 2"/>
          <p:cNvPicPr>
            <a:picLocks noChangeAspect="1"/>
          </p:cNvPicPr>
          <p:nvPr/>
        </p:nvPicPr>
        <p:blipFill>
          <a:blip r:embed="rId4"/>
          <a:stretch>
            <a:fillRect/>
          </a:stretch>
        </p:blipFill>
        <p:spPr>
          <a:xfrm>
            <a:off x="5804030" y="1196096"/>
            <a:ext cx="3754928" cy="2685210"/>
          </a:xfrm>
          <a:prstGeom prst="rect">
            <a:avLst/>
          </a:prstGeom>
          <a:ln w="12700">
            <a:miter lim="400000"/>
          </a:ln>
        </p:spPr>
      </p:pic>
      <p:pic>
        <p:nvPicPr>
          <p:cNvPr id="443" name="Picture 1027" descr="Picture 1027"/>
          <p:cNvPicPr>
            <a:picLocks noChangeAspect="1"/>
          </p:cNvPicPr>
          <p:nvPr/>
        </p:nvPicPr>
        <p:blipFill>
          <a:blip r:embed="rId5"/>
          <a:stretch>
            <a:fillRect/>
          </a:stretch>
        </p:blipFill>
        <p:spPr>
          <a:xfrm>
            <a:off x="2135559" y="3429000"/>
            <a:ext cx="3816425" cy="2495355"/>
          </a:xfrm>
          <a:prstGeom prst="rect">
            <a:avLst/>
          </a:prstGeom>
          <a:ln w="12700">
            <a:miter lim="400000"/>
          </a:ln>
        </p:spPr>
      </p:pic>
      <p:pic>
        <p:nvPicPr>
          <p:cNvPr id="444" name="Content Placeholder 7" descr="Content Placeholder 7"/>
          <p:cNvPicPr>
            <a:picLocks noChangeAspect="1"/>
          </p:cNvPicPr>
          <p:nvPr/>
        </p:nvPicPr>
        <p:blipFill>
          <a:blip r:embed="rId6"/>
          <a:stretch>
            <a:fillRect/>
          </a:stretch>
        </p:blipFill>
        <p:spPr>
          <a:xfrm>
            <a:off x="5804029" y="3429000"/>
            <a:ext cx="3754928" cy="2510446"/>
          </a:xfrm>
          <a:prstGeom prst="rect">
            <a:avLst/>
          </a:prstGeom>
          <a:ln w="12700">
            <a:miter lim="400000"/>
          </a:ln>
        </p:spPr>
      </p:pic>
      <p:sp>
        <p:nvSpPr>
          <p:cNvPr id="445" name="Rectangle 7"/>
          <p:cNvSpPr txBox="1"/>
          <p:nvPr/>
        </p:nvSpPr>
        <p:spPr>
          <a:xfrm>
            <a:off x="1749231" y="188641"/>
            <a:ext cx="7829441" cy="6629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600">
                <a:solidFill>
                  <a:srgbClr val="FF0000"/>
                </a:solidFill>
                <a:latin typeface="+mj-lt"/>
                <a:ea typeface="+mj-ea"/>
                <a:cs typeface="+mj-cs"/>
                <a:sym typeface="Source Sans Pro Regular"/>
              </a:defRPr>
            </a:lvl1pPr>
          </a:lstStyle>
          <a:p>
            <a:pPr rtl="1"/>
            <a:r>
              <a:t>            </a:t>
            </a:r>
          </a:p>
        </p:txBody>
      </p:sp>
      <p:sp>
        <p:nvSpPr>
          <p:cNvPr id="446" name="Title 8"/>
          <p:cNvSpPr txBox="1"/>
          <p:nvPr/>
        </p:nvSpPr>
        <p:spPr>
          <a:xfrm>
            <a:off x="343433" y="-77754"/>
            <a:ext cx="8260240" cy="1107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nchor="ctr">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يُنظم أخصائي اللوجستيات نقل أعضاء فريق الاستجابة السريعة من الميدان وإليه و</a:t>
            </a:r>
            <a:r>
              <a:rPr lang="ar-EG" b="1" dirty="0">
                <a:latin typeface="Sakkal Majalla" panose="02000000000000000000" pitchFamily="2" charset="-78"/>
                <a:cs typeface="Sakkal Majalla" panose="02000000000000000000" pitchFamily="2" charset="-78"/>
              </a:rPr>
              <a:t>في </a:t>
            </a:r>
            <a:r>
              <a:rPr lang="ar" b="1" dirty="0">
                <a:latin typeface="Sakkal Majalla" panose="02000000000000000000" pitchFamily="2" charset="-78"/>
                <a:cs typeface="Sakkal Majalla" panose="02000000000000000000" pitchFamily="2" charset="-78"/>
              </a:rPr>
              <a:t>أثناء وجودهم فيه</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44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4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4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1" grpId="0" animBg="1" advAuto="0"/>
      <p:bldP spid="442" grpId="0" animBg="1" advAuto="0"/>
      <p:bldP spid="443" grpId="0" animBg="1" advAuto="0"/>
      <p:bldP spid="444" grpId="0"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8" name="Image" descr="Image"/>
          <p:cNvPicPr>
            <a:picLocks noChangeAspect="1"/>
          </p:cNvPicPr>
          <p:nvPr/>
        </p:nvPicPr>
        <p:blipFill>
          <a:blip r:embed="rId2"/>
          <a:srcRect l="12871" t="19355"/>
          <a:stretch>
            <a:fillRect/>
          </a:stretch>
        </p:blipFill>
        <p:spPr>
          <a:xfrm>
            <a:off x="-10592" y="-20329"/>
            <a:ext cx="9142664" cy="1081408"/>
          </a:xfrm>
          <a:prstGeom prst="rect">
            <a:avLst/>
          </a:prstGeom>
          <a:ln w="12700">
            <a:miter lim="400000"/>
          </a:ln>
        </p:spPr>
      </p:pic>
      <p:sp>
        <p:nvSpPr>
          <p:cNvPr id="449" name="Slide Number Placeholder 5"/>
          <p:cNvSpPr txBox="1">
            <a:spLocks noGrp="1"/>
          </p:cNvSpPr>
          <p:nvPr>
            <p:ph type="sldNum" sz="quarter" idx="2"/>
          </p:nvPr>
        </p:nvSpPr>
        <p:spPr>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16</a:t>
            </a:fld>
            <a:endParaRPr/>
          </a:p>
        </p:txBody>
      </p:sp>
      <p:pic>
        <p:nvPicPr>
          <p:cNvPr id="451" name="Picture 2" descr="Picture 2"/>
          <p:cNvPicPr>
            <a:picLocks noChangeAspect="1"/>
          </p:cNvPicPr>
          <p:nvPr/>
        </p:nvPicPr>
        <p:blipFill>
          <a:blip r:embed="rId3"/>
          <a:stretch>
            <a:fillRect/>
          </a:stretch>
        </p:blipFill>
        <p:spPr>
          <a:xfrm>
            <a:off x="6203598" y="1302327"/>
            <a:ext cx="3192355" cy="2447820"/>
          </a:xfrm>
          <a:prstGeom prst="rect">
            <a:avLst/>
          </a:prstGeom>
          <a:ln w="12700">
            <a:miter lim="400000"/>
          </a:ln>
        </p:spPr>
      </p:pic>
      <p:pic>
        <p:nvPicPr>
          <p:cNvPr id="452" name="Picture 2" descr="Picture 2"/>
          <p:cNvPicPr>
            <a:picLocks noChangeAspect="1"/>
          </p:cNvPicPr>
          <p:nvPr/>
        </p:nvPicPr>
        <p:blipFill>
          <a:blip r:embed="rId4"/>
          <a:stretch>
            <a:fillRect/>
          </a:stretch>
        </p:blipFill>
        <p:spPr>
          <a:xfrm>
            <a:off x="6203598" y="3750147"/>
            <a:ext cx="3263758" cy="2447819"/>
          </a:xfrm>
          <a:prstGeom prst="rect">
            <a:avLst/>
          </a:prstGeom>
          <a:ln w="12700">
            <a:miter lim="400000"/>
          </a:ln>
        </p:spPr>
      </p:pic>
      <p:pic>
        <p:nvPicPr>
          <p:cNvPr id="453" name="Picture 3" descr="Picture 3"/>
          <p:cNvPicPr>
            <a:picLocks noChangeAspect="1"/>
          </p:cNvPicPr>
          <p:nvPr/>
        </p:nvPicPr>
        <p:blipFill>
          <a:blip r:embed="rId5"/>
          <a:stretch>
            <a:fillRect/>
          </a:stretch>
        </p:blipFill>
        <p:spPr>
          <a:xfrm>
            <a:off x="2929491" y="3730483"/>
            <a:ext cx="3274107" cy="2467599"/>
          </a:xfrm>
          <a:prstGeom prst="rect">
            <a:avLst/>
          </a:prstGeom>
          <a:ln w="12700">
            <a:miter lim="400000"/>
          </a:ln>
        </p:spPr>
      </p:pic>
      <p:sp>
        <p:nvSpPr>
          <p:cNvPr id="454" name="Title 8"/>
          <p:cNvSpPr txBox="1"/>
          <p:nvPr/>
        </p:nvSpPr>
        <p:spPr>
          <a:xfrm>
            <a:off x="343433" y="-79944"/>
            <a:ext cx="7598710" cy="1107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يُحدد أخصائي اللوجستيات مكان إقامة فريق الاستجابة السريعة ويُجهزه</a:t>
            </a:r>
          </a:p>
        </p:txBody>
      </p:sp>
      <p:pic>
        <p:nvPicPr>
          <p:cNvPr id="450" name="Picture 7" descr="Picture 7"/>
          <p:cNvPicPr>
            <a:picLocks noChangeAspect="1"/>
          </p:cNvPicPr>
          <p:nvPr/>
        </p:nvPicPr>
        <p:blipFill>
          <a:blip r:embed="rId6"/>
          <a:stretch>
            <a:fillRect/>
          </a:stretch>
        </p:blipFill>
        <p:spPr>
          <a:xfrm>
            <a:off x="2917881" y="1285859"/>
            <a:ext cx="3285717" cy="2464288"/>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4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45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4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 grpId="0" animBg="1" advAuto="0"/>
      <p:bldP spid="452" grpId="0" animBg="1" advAuto="0"/>
      <p:bldP spid="453" grpId="0" animBg="1" advAuto="0"/>
      <p:bldP spid="450" grpId="0" animBg="1" advAuto="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6" name="Image" descr="Image"/>
          <p:cNvPicPr>
            <a:picLocks noChangeAspect="1"/>
          </p:cNvPicPr>
          <p:nvPr/>
        </p:nvPicPr>
        <p:blipFill>
          <a:blip r:embed="rId2"/>
          <a:srcRect l="1103" t="19355"/>
          <a:stretch>
            <a:fillRect/>
          </a:stretch>
        </p:blipFill>
        <p:spPr>
          <a:xfrm>
            <a:off x="-15127" y="-20329"/>
            <a:ext cx="10377586" cy="1081408"/>
          </a:xfrm>
          <a:prstGeom prst="rect">
            <a:avLst/>
          </a:prstGeom>
          <a:ln w="12700">
            <a:miter lim="400000"/>
          </a:ln>
        </p:spPr>
      </p:pic>
      <p:sp>
        <p:nvSpPr>
          <p:cNvPr id="457" name="Slide Number Placeholder 5"/>
          <p:cNvSpPr txBox="1">
            <a:spLocks noGrp="1"/>
          </p:cNvSpPr>
          <p:nvPr>
            <p:ph type="sldNum" sz="quarter" idx="2"/>
          </p:nvPr>
        </p:nvSpPr>
        <p:spPr>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17</a:t>
            </a:fld>
            <a:endParaRPr/>
          </a:p>
        </p:txBody>
      </p:sp>
      <p:pic>
        <p:nvPicPr>
          <p:cNvPr id="458" name="Picture 2" descr="Picture 2"/>
          <p:cNvPicPr>
            <a:picLocks noChangeAspect="1"/>
          </p:cNvPicPr>
          <p:nvPr/>
        </p:nvPicPr>
        <p:blipFill>
          <a:blip r:embed="rId3"/>
          <a:stretch>
            <a:fillRect/>
          </a:stretch>
        </p:blipFill>
        <p:spPr>
          <a:xfrm>
            <a:off x="3280478" y="1942568"/>
            <a:ext cx="5400600" cy="4050451"/>
          </a:xfrm>
          <a:prstGeom prst="rect">
            <a:avLst/>
          </a:prstGeom>
          <a:ln w="12700">
            <a:miter lim="400000"/>
          </a:ln>
        </p:spPr>
      </p:pic>
      <p:sp>
        <p:nvSpPr>
          <p:cNvPr id="459" name="Title 8"/>
          <p:cNvSpPr txBox="1"/>
          <p:nvPr/>
        </p:nvSpPr>
        <p:spPr>
          <a:xfrm>
            <a:off x="342754" y="-75256"/>
            <a:ext cx="9259345" cy="1107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يُحدد أخصائي اللوجستيات المساحات والبنى الأساسية اللازمة لتنفيذ أنشطة فريق الاستجابة السريعة ويُجهزها</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1" name="Image" descr="Image"/>
          <p:cNvPicPr>
            <a:picLocks noChangeAspect="1"/>
          </p:cNvPicPr>
          <p:nvPr/>
        </p:nvPicPr>
        <p:blipFill>
          <a:blip r:embed="rId2"/>
          <a:srcRect t="19355"/>
          <a:stretch>
            <a:fillRect/>
          </a:stretch>
        </p:blipFill>
        <p:spPr>
          <a:xfrm>
            <a:off x="1556207" y="-59944"/>
            <a:ext cx="9490748" cy="978085"/>
          </a:xfrm>
          <a:prstGeom prst="rect">
            <a:avLst/>
          </a:prstGeom>
          <a:ln w="12700">
            <a:miter lim="400000"/>
          </a:ln>
        </p:spPr>
      </p:pic>
      <p:sp>
        <p:nvSpPr>
          <p:cNvPr id="462" name="Slide Number Placeholder 5"/>
          <p:cNvSpPr txBox="1">
            <a:spLocks noGrp="1"/>
          </p:cNvSpPr>
          <p:nvPr>
            <p:ph type="sldNum" sz="quarter" idx="2"/>
          </p:nvPr>
        </p:nvSpPr>
        <p:spPr>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18</a:t>
            </a:fld>
            <a:endParaRPr/>
          </a:p>
        </p:txBody>
      </p:sp>
      <p:sp>
        <p:nvSpPr>
          <p:cNvPr id="463" name="The logistician sets-up communication/telecommunication means for the team and trains team members on how to use them"/>
          <p:cNvSpPr txBox="1">
            <a:spLocks noGrp="1"/>
          </p:cNvSpPr>
          <p:nvPr>
            <p:ph type="title"/>
          </p:nvPr>
        </p:nvSpPr>
        <p:spPr>
          <a:xfrm>
            <a:off x="226714" y="-155566"/>
            <a:ext cx="10409079" cy="1073707"/>
          </a:xfrm>
          <a:prstGeom prst="rect">
            <a:avLst/>
          </a:prstGeom>
        </p:spPr>
        <p:txBody>
          <a:bodyPr rtlCol="1"/>
          <a:lstStyle>
            <a:lvl1pPr algn="r" rtl="1">
              <a:defRPr sz="2800"/>
            </a:lvl1pPr>
          </a:lstStyle>
          <a:p>
            <a:pPr rtl="1"/>
            <a:r>
              <a:rPr lang="ar" b="1" dirty="0">
                <a:latin typeface="Sakkal Majalla" panose="02000000000000000000" pitchFamily="2" charset="-78"/>
                <a:cs typeface="Sakkal Majalla" panose="02000000000000000000" pitchFamily="2" charset="-78"/>
              </a:rPr>
              <a:t>يُجهز أخصائي اللوجستيات وسائل التواصل والاتصال للفريق، ويُدرب أعضاء الفريق على كيفية استخدامها</a:t>
            </a:r>
          </a:p>
        </p:txBody>
      </p:sp>
      <p:pic>
        <p:nvPicPr>
          <p:cNvPr id="465" name="Picture 2" descr="Picture 2"/>
          <p:cNvPicPr>
            <a:picLocks noChangeAspect="1"/>
          </p:cNvPicPr>
          <p:nvPr/>
        </p:nvPicPr>
        <p:blipFill>
          <a:blip r:embed="rId3"/>
          <a:stretch>
            <a:fillRect/>
          </a:stretch>
        </p:blipFill>
        <p:spPr>
          <a:xfrm>
            <a:off x="2789934" y="1375089"/>
            <a:ext cx="7194894" cy="4353048"/>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5" grpId="0" animBg="1" advAuto="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 name="Slide Number Placeholder 5"/>
          <p:cNvSpPr txBox="1">
            <a:spLocks noGrp="1"/>
          </p:cNvSpPr>
          <p:nvPr>
            <p:ph type="sldNum" sz="quarter" idx="2"/>
          </p:nvPr>
        </p:nvSpPr>
        <p:spPr>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19</a:t>
            </a:fld>
            <a:endParaRPr/>
          </a:p>
        </p:txBody>
      </p:sp>
      <p:sp>
        <p:nvSpPr>
          <p:cNvPr id="468" name="Text Placeholder 2"/>
          <p:cNvSpPr txBox="1"/>
          <p:nvPr/>
        </p:nvSpPr>
        <p:spPr>
          <a:xfrm>
            <a:off x="2159606" y="3755625"/>
            <a:ext cx="4085025" cy="83099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algn="r" rtl="1">
              <a:spcBef>
                <a:spcPts val="500"/>
              </a:spcBef>
              <a:defRPr sz="24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يدعم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أخصائي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اللوجستيات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ارتداء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وخلعها</a:t>
            </a:r>
            <a:r>
              <a:rPr dirty="0">
                <a:latin typeface="Sakkal Majalla" panose="02000000000000000000" pitchFamily="2" charset="-78"/>
                <a:cs typeface="Sakkal Majalla" panose="02000000000000000000" pitchFamily="2" charset="-78"/>
              </a:rPr>
              <a:t>.</a:t>
            </a:r>
          </a:p>
        </p:txBody>
      </p:sp>
      <p:pic>
        <p:nvPicPr>
          <p:cNvPr id="469" name="Picture 2" descr="Picture 2"/>
          <p:cNvPicPr>
            <a:picLocks noChangeAspect="1"/>
          </p:cNvPicPr>
          <p:nvPr/>
        </p:nvPicPr>
        <p:blipFill>
          <a:blip r:embed="rId2"/>
          <a:srcRect b="28125"/>
          <a:stretch>
            <a:fillRect/>
          </a:stretch>
        </p:blipFill>
        <p:spPr>
          <a:xfrm>
            <a:off x="1317774" y="858604"/>
            <a:ext cx="3707427" cy="2368634"/>
          </a:xfrm>
          <a:prstGeom prst="rect">
            <a:avLst/>
          </a:prstGeom>
          <a:ln w="12700">
            <a:miter lim="400000"/>
          </a:ln>
        </p:spPr>
      </p:pic>
      <p:pic>
        <p:nvPicPr>
          <p:cNvPr id="470" name="Picture 3" descr="Picture 3"/>
          <p:cNvPicPr>
            <a:picLocks noChangeAspect="1"/>
          </p:cNvPicPr>
          <p:nvPr/>
        </p:nvPicPr>
        <p:blipFill>
          <a:blip r:embed="rId3"/>
          <a:stretch>
            <a:fillRect/>
          </a:stretch>
        </p:blipFill>
        <p:spPr>
          <a:xfrm>
            <a:off x="6384032" y="3068959"/>
            <a:ext cx="4099539" cy="2996953"/>
          </a:xfrm>
          <a:prstGeom prst="rect">
            <a:avLst/>
          </a:prstGeom>
          <a:ln w="12700">
            <a:miter lim="400000"/>
          </a:ln>
        </p:spPr>
      </p:pic>
      <p:sp>
        <p:nvSpPr>
          <p:cNvPr id="471" name="Rectangle 5"/>
          <p:cNvSpPr txBox="1"/>
          <p:nvPr/>
        </p:nvSpPr>
        <p:spPr>
          <a:xfrm>
            <a:off x="5189864" y="994405"/>
            <a:ext cx="4264537" cy="120032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spcBef>
                <a:spcPts val="600"/>
              </a:spcBef>
              <a:defRPr sz="2400">
                <a:latin typeface="+mj-lt"/>
                <a:ea typeface="+mj-ea"/>
                <a:cs typeface="+mj-cs"/>
                <a:sym typeface="Source Sans Pro Regular"/>
              </a:defRPr>
            </a:lvl1pPr>
          </a:lstStyle>
          <a:p>
            <a:pPr rtl="1"/>
            <a:r>
              <a:rPr dirty="0" err="1">
                <a:latin typeface="Sakkal Majalla" panose="02000000000000000000" pitchFamily="2" charset="-78"/>
                <a:cs typeface="Sakkal Majalla" panose="02000000000000000000" pitchFamily="2" charset="-78"/>
              </a:rPr>
              <a:t>يدعم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أخصائي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اللوجستيات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العاملين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النظافة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ومناطق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العزل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وإدارة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النفايات</a:t>
            </a:r>
            <a:r>
              <a:rPr dirty="0">
                <a:latin typeface="Sakkal Majalla" panose="02000000000000000000" pitchFamily="2" charset="-78"/>
                <a:cs typeface="Sakkal Majalla" panose="02000000000000000000" pitchFamily="2" charset="-78"/>
              </a:rPr>
              <a:t>.</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6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4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9" grpId="0" animBg="1" advAuto="0"/>
      <p:bldP spid="470" grpId="0" animBg="1" advAuto="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 name="Slide Number Placeholder 5"/>
          <p:cNvSpPr txBox="1">
            <a:spLocks noGrp="1"/>
          </p:cNvSpPr>
          <p:nvPr>
            <p:ph type="sldNum" sz="quarter" idx="2"/>
          </p:nvPr>
        </p:nvSpPr>
        <p:spPr>
          <a:xfrm>
            <a:off x="11480800" y="6330332"/>
            <a:ext cx="167259" cy="25654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2</a:t>
            </a:fld>
            <a:endParaRPr/>
          </a:p>
        </p:txBody>
      </p:sp>
      <p:sp>
        <p:nvSpPr>
          <p:cNvPr id="362" name="Title 1"/>
          <p:cNvSpPr txBox="1">
            <a:spLocks noGrp="1"/>
          </p:cNvSpPr>
          <p:nvPr>
            <p:ph type="title"/>
          </p:nvPr>
        </p:nvSpPr>
        <p:spPr>
          <a:xfrm>
            <a:off x="-203160" y="181997"/>
            <a:ext cx="3264195" cy="1932378"/>
          </a:xfrm>
          <a:prstGeom prst="rect">
            <a:avLst/>
          </a:prstGeom>
        </p:spPr>
        <p:txBody>
          <a:bodyPr rtlCol="1"/>
          <a:lstStyle>
            <a:lvl1pPr algn="r" rtl="1">
              <a:defRPr sz="3200"/>
            </a:lvl1pPr>
          </a:lstStyle>
          <a:p>
            <a:pPr rtl="1"/>
            <a:r>
              <a:rPr lang="ar" b="1" dirty="0">
                <a:latin typeface="Sakkal Majalla" panose="02000000000000000000" pitchFamily="2" charset="-78"/>
                <a:cs typeface="Sakkal Majalla" panose="02000000000000000000" pitchFamily="2" charset="-78"/>
              </a:rPr>
              <a:t>ملاحظات إلى المُيسِّرين</a:t>
            </a:r>
          </a:p>
        </p:txBody>
      </p:sp>
      <p:sp>
        <p:nvSpPr>
          <p:cNvPr id="363" name="Google Shape;308;p8"/>
          <p:cNvSpPr txBox="1">
            <a:spLocks noGrp="1"/>
          </p:cNvSpPr>
          <p:nvPr>
            <p:ph type="body" idx="1"/>
          </p:nvPr>
        </p:nvSpPr>
        <p:spPr>
          <a:xfrm>
            <a:off x="4325896" y="2255520"/>
            <a:ext cx="7403443" cy="2967372"/>
          </a:xfrm>
          <a:prstGeom prst="rect">
            <a:avLst/>
          </a:prstGeom>
        </p:spPr>
        <p:txBody>
          <a:bodyPr lIns="0" tIns="0" rIns="0" bIns="0" rtlCol="1"/>
          <a:lstStyle/>
          <a:p>
            <a:pPr algn="just" rtl="1">
              <a:defRPr>
                <a:solidFill>
                  <a:srgbClr val="FF0000"/>
                </a:solidFill>
              </a:defRPr>
            </a:pPr>
            <a:r>
              <a:rPr dirty="0" err="1">
                <a:latin typeface="Sakkal Majalla" panose="02000000000000000000" pitchFamily="2" charset="-78"/>
                <a:cs typeface="Sakkal Majalla" panose="02000000000000000000" pitchFamily="2" charset="-78"/>
              </a:rPr>
              <a:t>تأكد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استعراض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التقديمي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وقرِّر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كنت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تحتاج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استخدام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كاملًا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السياق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واحتياجات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التعلّم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المستهدفة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المحدد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والوقت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المتاح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التقديمي</a:t>
            </a:r>
            <a:r>
              <a:rPr dirty="0">
                <a:latin typeface="Sakkal Majalla" panose="02000000000000000000" pitchFamily="2" charset="-78"/>
                <a:cs typeface="Sakkal Majalla" panose="02000000000000000000" pitchFamily="2" charset="-78"/>
              </a:rPr>
              <a:t>. </a:t>
            </a:r>
          </a:p>
          <a:p>
            <a:pPr algn="just" rtl="1">
              <a:defRPr>
                <a:solidFill>
                  <a:srgbClr val="FF0000"/>
                </a:solidFill>
              </a:defRPr>
            </a:pPr>
            <a:endParaRPr dirty="0">
              <a:solidFill>
                <a:srgbClr val="C00000"/>
              </a:solidFill>
              <a:latin typeface="Sakkal Majalla" panose="02000000000000000000" pitchFamily="2" charset="-78"/>
              <a:cs typeface="Sakkal Majalla" panose="02000000000000000000" pitchFamily="2" charset="-78"/>
            </a:endParaRPr>
          </a:p>
          <a:p>
            <a:pPr algn="just" rtl="1">
              <a:defRPr>
                <a:solidFill>
                  <a:srgbClr val="FF0000"/>
                </a:solidFill>
              </a:defRPr>
            </a:pP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التقديمي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تجد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شرائح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إضافية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تحتوي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ملاحظات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المُيسِّرين</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تحتاج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استكمال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المحتوى</a:t>
            </a:r>
            <a:r>
              <a:rPr dirty="0">
                <a:latin typeface="Sakkal Majalla" panose="02000000000000000000" pitchFamily="2" charset="-78"/>
                <a:cs typeface="Sakkal Majalla" panose="02000000000000000000" pitchFamily="2" charset="-78"/>
              </a:rPr>
              <a:t> و/</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تعديله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يتناسب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المتعلقة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ببلدك</a:t>
            </a:r>
            <a:r>
              <a:rPr dirty="0">
                <a:latin typeface="Sakkal Majalla" panose="02000000000000000000" pitchFamily="2" charset="-78"/>
                <a:cs typeface="Sakkal Majalla" panose="02000000000000000000" pitchFamily="2" charset="-78"/>
              </a:rPr>
              <a:t>.</a:t>
            </a:r>
          </a:p>
        </p:txBody>
      </p:sp>
      <p:sp>
        <p:nvSpPr>
          <p:cNvPr id="364" name="Rounded Rectangle 4"/>
          <p:cNvSpPr/>
          <p:nvPr/>
        </p:nvSpPr>
        <p:spPr>
          <a:xfrm rot="10800000" flipH="1">
            <a:off x="825876" y="1650018"/>
            <a:ext cx="2079884" cy="10013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j-lt"/>
                <a:ea typeface="+mj-ea"/>
                <a:cs typeface="+mj-cs"/>
                <a:sym typeface="Source Sans Pro Regular"/>
              </a:defRPr>
            </a:pPr>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 name="Slide Number Placeholder 5"/>
          <p:cNvSpPr txBox="1">
            <a:spLocks noGrp="1"/>
          </p:cNvSpPr>
          <p:nvPr>
            <p:ph type="sldNum" sz="quarter" idx="2"/>
          </p:nvPr>
        </p:nvSpPr>
        <p:spPr>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20</a:t>
            </a:fld>
            <a:endParaRPr/>
          </a:p>
        </p:txBody>
      </p:sp>
      <p:pic>
        <p:nvPicPr>
          <p:cNvPr id="475" name="Picture 19" descr="Picture 19"/>
          <p:cNvPicPr>
            <a:picLocks noChangeAspect="1"/>
          </p:cNvPicPr>
          <p:nvPr/>
        </p:nvPicPr>
        <p:blipFill>
          <a:blip r:embed="rId2"/>
          <a:stretch>
            <a:fillRect/>
          </a:stretch>
        </p:blipFill>
        <p:spPr>
          <a:xfrm>
            <a:off x="1247369" y="1758619"/>
            <a:ext cx="4159037" cy="3963318"/>
          </a:xfrm>
          <a:prstGeom prst="rect">
            <a:avLst/>
          </a:prstGeom>
          <a:ln w="12700">
            <a:miter lim="400000"/>
          </a:ln>
        </p:spPr>
      </p:pic>
      <p:pic>
        <p:nvPicPr>
          <p:cNvPr id="476" name="Picture 21" descr="Picture 21"/>
          <p:cNvPicPr>
            <a:picLocks noChangeAspect="1"/>
          </p:cNvPicPr>
          <p:nvPr/>
        </p:nvPicPr>
        <p:blipFill>
          <a:blip r:embed="rId3"/>
          <a:srcRect t="28570" b="6686"/>
          <a:stretch>
            <a:fillRect/>
          </a:stretch>
        </p:blipFill>
        <p:spPr>
          <a:xfrm>
            <a:off x="6083484" y="4077072"/>
            <a:ext cx="3908121" cy="2114178"/>
          </a:xfrm>
          <a:prstGeom prst="rect">
            <a:avLst/>
          </a:prstGeom>
          <a:ln w="12700">
            <a:miter lim="400000"/>
          </a:ln>
        </p:spPr>
      </p:pic>
      <p:pic>
        <p:nvPicPr>
          <p:cNvPr id="477" name="Picture 2" descr="Picture 2"/>
          <p:cNvPicPr>
            <a:picLocks noChangeAspect="1"/>
          </p:cNvPicPr>
          <p:nvPr/>
        </p:nvPicPr>
        <p:blipFill>
          <a:blip r:embed="rId4"/>
          <a:stretch>
            <a:fillRect/>
          </a:stretch>
        </p:blipFill>
        <p:spPr>
          <a:xfrm>
            <a:off x="5663951" y="1196751"/>
            <a:ext cx="4063381" cy="2708921"/>
          </a:xfrm>
          <a:prstGeom prst="rect">
            <a:avLst/>
          </a:prstGeom>
          <a:ln w="12700">
            <a:miter lim="400000"/>
          </a:ln>
        </p:spPr>
      </p:pic>
      <p:sp>
        <p:nvSpPr>
          <p:cNvPr id="478" name="Title 8"/>
          <p:cNvSpPr txBox="1"/>
          <p:nvPr/>
        </p:nvSpPr>
        <p:spPr>
          <a:xfrm>
            <a:off x="332922" y="149025"/>
            <a:ext cx="6618596" cy="54784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nchor="ctr">
            <a:spAutoFit/>
          </a:bodyPr>
          <a:lstStyle>
            <a:lvl1pPr algn="r" defTabSz="216992" rtl="1">
              <a:lnSpc>
                <a:spcPct val="90000"/>
              </a:lnSpc>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يُنظم أخصائي اللوجستيات نقل العينات المختبرية</a:t>
            </a:r>
          </a:p>
        </p:txBody>
      </p:sp>
      <p:sp>
        <p:nvSpPr>
          <p:cNvPr id="2" name="TextBox 1">
            <a:extLst>
              <a:ext uri="{FF2B5EF4-FFF2-40B4-BE49-F238E27FC236}">
                <a16:creationId xmlns:a16="http://schemas.microsoft.com/office/drawing/2014/main" id="{6C329343-9A8A-4A8F-DF25-A6E1E7B63CDA}"/>
              </a:ext>
            </a:extLst>
          </p:cNvPr>
          <p:cNvSpPr txBox="1"/>
          <p:nvPr/>
        </p:nvSpPr>
        <p:spPr>
          <a:xfrm>
            <a:off x="7296150" y="1238250"/>
            <a:ext cx="800100" cy="36933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800" b="0" i="0" u="none" strike="noStrike" cap="none" spc="0" normalizeH="0" baseline="0" dirty="0">
                <a:ln>
                  <a:noFill/>
                </a:ln>
                <a:solidFill>
                  <a:schemeClr val="accent1">
                    <a:lumMod val="75000"/>
                  </a:schemeClr>
                </a:solidFill>
                <a:effectLst/>
                <a:uFillTx/>
                <a:latin typeface="Calibri"/>
                <a:ea typeface="Calibri"/>
                <a:cs typeface="Calibri"/>
                <a:sym typeface="Calibri"/>
              </a:rPr>
              <a:t>الموقع</a:t>
            </a:r>
            <a:endParaRPr kumimoji="0" lang="en-US" sz="1800" b="0" i="0" u="none" strike="noStrike" cap="none" spc="0" normalizeH="0" baseline="0" dirty="0">
              <a:ln>
                <a:noFill/>
              </a:ln>
              <a:solidFill>
                <a:schemeClr val="accent1">
                  <a:lumMod val="75000"/>
                </a:schemeClr>
              </a:solidFill>
              <a:effectLst/>
              <a:uFillTx/>
              <a:latin typeface="Calibri"/>
              <a:ea typeface="Calibri"/>
              <a:cs typeface="Calibri"/>
              <a:sym typeface="Calibri"/>
            </a:endParaRPr>
          </a:p>
        </p:txBody>
      </p:sp>
      <p:sp>
        <p:nvSpPr>
          <p:cNvPr id="3" name="TextBox 2">
            <a:extLst>
              <a:ext uri="{FF2B5EF4-FFF2-40B4-BE49-F238E27FC236}">
                <a16:creationId xmlns:a16="http://schemas.microsoft.com/office/drawing/2014/main" id="{B30AF4A4-8EFA-DC26-80F3-0C55BF298C09}"/>
              </a:ext>
            </a:extLst>
          </p:cNvPr>
          <p:cNvSpPr txBox="1"/>
          <p:nvPr/>
        </p:nvSpPr>
        <p:spPr>
          <a:xfrm>
            <a:off x="8143875" y="1941849"/>
            <a:ext cx="1333499" cy="307775"/>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400" b="0" i="0" u="none" strike="noStrike" cap="none" spc="0" normalizeH="0" baseline="0" dirty="0">
                <a:ln>
                  <a:noFill/>
                </a:ln>
                <a:solidFill>
                  <a:schemeClr val="accent1">
                    <a:lumMod val="75000"/>
                  </a:schemeClr>
                </a:solidFill>
                <a:effectLst/>
                <a:uFillTx/>
                <a:latin typeface="Calibri"/>
                <a:ea typeface="Calibri"/>
                <a:cs typeface="Calibri"/>
                <a:sym typeface="Calibri"/>
              </a:rPr>
              <a:t>المختبرات المرجعية</a:t>
            </a:r>
            <a:endParaRPr kumimoji="0" lang="en-US" sz="1400" b="0" i="0" u="none" strike="noStrike" cap="none" spc="0" normalizeH="0" baseline="0" dirty="0">
              <a:ln>
                <a:noFill/>
              </a:ln>
              <a:solidFill>
                <a:schemeClr val="accent1">
                  <a:lumMod val="75000"/>
                </a:schemeClr>
              </a:solidFill>
              <a:effectLst/>
              <a:uFillTx/>
              <a:latin typeface="Calibri"/>
              <a:ea typeface="Calibri"/>
              <a:cs typeface="Calibri"/>
              <a:sym typeface="Calibri"/>
            </a:endParaRP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 name="Slide Number Placeholder 5"/>
          <p:cNvSpPr txBox="1">
            <a:spLocks noGrp="1"/>
          </p:cNvSpPr>
          <p:nvPr>
            <p:ph type="sldNum" sz="quarter" idx="2"/>
          </p:nvPr>
        </p:nvSpPr>
        <p:spPr>
          <a:xfrm>
            <a:off x="11480800" y="6403068"/>
            <a:ext cx="230378" cy="25654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21</a:t>
            </a:fld>
            <a:endParaRPr/>
          </a:p>
        </p:txBody>
      </p:sp>
      <p:sp>
        <p:nvSpPr>
          <p:cNvPr id="481" name="Text Placeholder 2"/>
          <p:cNvSpPr txBox="1"/>
          <p:nvPr/>
        </p:nvSpPr>
        <p:spPr>
          <a:xfrm>
            <a:off x="1378540" y="2254993"/>
            <a:ext cx="3580968" cy="205440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rtl="1">
              <a:spcBef>
                <a:spcPts val="500"/>
              </a:spcBef>
              <a:defRPr sz="24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يدعم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أخصائي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اللوجستيات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أنشطة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التدريب</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ل</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الدفن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الآمن</a:t>
            </a:r>
            <a:r>
              <a:rPr dirty="0">
                <a:latin typeface="Sakkal Majalla" panose="02000000000000000000" pitchFamily="2" charset="-78"/>
                <a:cs typeface="Sakkal Majalla" panose="02000000000000000000" pitchFamily="2" charset="-78"/>
              </a:rPr>
              <a:t>.</a:t>
            </a:r>
          </a:p>
          <a:p>
            <a:pPr rtl="1">
              <a:spcBef>
                <a:spcPts val="400"/>
              </a:spcBef>
              <a:defRPr sz="2400">
                <a:latin typeface="+mj-lt"/>
                <a:ea typeface="+mj-ea"/>
                <a:cs typeface="+mj-cs"/>
                <a:sym typeface="Source Sans Pro Regular"/>
              </a:defRPr>
            </a:pPr>
            <a:endParaRPr dirty="0">
              <a:latin typeface="Sakkal Majalla" panose="02000000000000000000" pitchFamily="2" charset="-78"/>
              <a:cs typeface="Sakkal Majalla" panose="02000000000000000000" pitchFamily="2" charset="-78"/>
            </a:endParaRPr>
          </a:p>
          <a:p>
            <a:pPr rtl="1">
              <a:spcBef>
                <a:spcPts val="500"/>
              </a:spcBef>
              <a:defRPr sz="24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يتخذ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الترتيبات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لتوفير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وسائل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النقل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لتنفيذ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أنشطتها</a:t>
            </a:r>
            <a:r>
              <a:rPr dirty="0">
                <a:latin typeface="Sakkal Majalla" panose="02000000000000000000" pitchFamily="2" charset="-78"/>
                <a:cs typeface="Sakkal Majalla" panose="02000000000000000000" pitchFamily="2" charset="-78"/>
              </a:rPr>
              <a:t>.</a:t>
            </a:r>
          </a:p>
        </p:txBody>
      </p:sp>
      <p:pic>
        <p:nvPicPr>
          <p:cNvPr id="482" name="Picture 5" descr="Picture 5"/>
          <p:cNvPicPr>
            <a:picLocks noChangeAspect="1"/>
          </p:cNvPicPr>
          <p:nvPr/>
        </p:nvPicPr>
        <p:blipFill>
          <a:blip r:embed="rId2"/>
          <a:stretch>
            <a:fillRect/>
          </a:stretch>
        </p:blipFill>
        <p:spPr>
          <a:xfrm>
            <a:off x="5519936" y="1629528"/>
            <a:ext cx="5661111" cy="4243933"/>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8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2" grpId="0" animBg="1" advAuto="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 name="Slide Number Placeholder 5"/>
          <p:cNvSpPr txBox="1">
            <a:spLocks noGrp="1"/>
          </p:cNvSpPr>
          <p:nvPr>
            <p:ph type="sldNum" sz="quarter" idx="2"/>
          </p:nvPr>
        </p:nvSpPr>
        <p:spPr>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22</a:t>
            </a:fld>
            <a:endParaRPr/>
          </a:p>
        </p:txBody>
      </p:sp>
      <p:sp>
        <p:nvSpPr>
          <p:cNvPr id="485" name="Google Shape;300;p7"/>
          <p:cNvSpPr txBox="1">
            <a:spLocks noGrp="1"/>
          </p:cNvSpPr>
          <p:nvPr>
            <p:ph type="body" sz="half" idx="1"/>
          </p:nvPr>
        </p:nvSpPr>
        <p:spPr>
          <a:xfrm>
            <a:off x="587203" y="2212760"/>
            <a:ext cx="11347453" cy="1870076"/>
          </a:xfrm>
          <a:prstGeom prst="rect">
            <a:avLst/>
          </a:prstGeom>
        </p:spPr>
        <p:txBody>
          <a:bodyPr lIns="134999" tIns="134999" rIns="134999" bIns="134999" rtlCol="1"/>
          <a:lstStyle/>
          <a:p>
            <a:pPr rtl="1">
              <a:defRPr sz="3200"/>
            </a:pPr>
            <a:r>
              <a:rPr lang="ar" b="1" dirty="0">
                <a:latin typeface="Sakkal Majalla" panose="02000000000000000000" pitchFamily="2" charset="-78"/>
                <a:cs typeface="Sakkal Majalla" panose="02000000000000000000" pitchFamily="2" charset="-78"/>
              </a:rPr>
              <a:t>3. معدات فريق الاستجابة السريعة</a:t>
            </a:r>
          </a:p>
          <a:p>
            <a:pPr rtl="1">
              <a:defRPr sz="3200"/>
            </a:pPr>
            <a:endParaRPr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 name="Slide Number Placeholder 5"/>
          <p:cNvSpPr txBox="1">
            <a:spLocks noGrp="1"/>
          </p:cNvSpPr>
          <p:nvPr>
            <p:ph type="sldNum" sz="quarter" idx="2"/>
          </p:nvPr>
        </p:nvSpPr>
        <p:spPr>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23</a:t>
            </a:fld>
            <a:endParaRPr/>
          </a:p>
        </p:txBody>
      </p:sp>
      <p:sp>
        <p:nvSpPr>
          <p:cNvPr id="488" name="Titre 1"/>
          <p:cNvSpPr txBox="1">
            <a:spLocks noGrp="1"/>
          </p:cNvSpPr>
          <p:nvPr>
            <p:ph type="title"/>
          </p:nvPr>
        </p:nvSpPr>
        <p:spPr>
          <a:xfrm>
            <a:off x="278374" y="-30963"/>
            <a:ext cx="5020989" cy="646113"/>
          </a:xfrm>
          <a:prstGeom prst="rect">
            <a:avLst/>
          </a:prstGeom>
        </p:spPr>
        <p:txBody>
          <a:bodyPr rtlCol="1">
            <a:normAutofit/>
          </a:bodyPr>
          <a:lstStyle/>
          <a:p>
            <a:pPr rtl="1"/>
            <a:r>
              <a:rPr lang="ar" b="1" dirty="0">
                <a:latin typeface="Sakkal Majalla" panose="02000000000000000000" pitchFamily="2" charset="-78"/>
                <a:cs typeface="Sakkal Majalla" panose="02000000000000000000" pitchFamily="2" charset="-78"/>
              </a:rPr>
              <a:t>معدات فريق الاستجابة السريعة</a:t>
            </a:r>
          </a:p>
        </p:txBody>
      </p:sp>
      <p:sp>
        <p:nvSpPr>
          <p:cNvPr id="489" name="Espace réservé du contenu 2"/>
          <p:cNvSpPr txBox="1">
            <a:spLocks noGrp="1"/>
          </p:cNvSpPr>
          <p:nvPr>
            <p:ph type="body" idx="1"/>
          </p:nvPr>
        </p:nvSpPr>
        <p:spPr>
          <a:xfrm>
            <a:off x="2064313" y="1247001"/>
            <a:ext cx="8222168" cy="4654071"/>
          </a:xfrm>
          <a:prstGeom prst="rect">
            <a:avLst/>
          </a:prstGeom>
        </p:spPr>
        <p:txBody>
          <a:bodyPr rtlCol="1"/>
          <a:lstStyle/>
          <a:p>
            <a:pPr rtl="1"/>
            <a:r>
              <a:rPr lang="ar" b="1" dirty="0">
                <a:solidFill>
                  <a:srgbClr val="C00000"/>
                </a:solidFill>
                <a:latin typeface="Sakkal Majalla" panose="02000000000000000000" pitchFamily="2" charset="-78"/>
                <a:cs typeface="Sakkal Majalla" panose="02000000000000000000" pitchFamily="2" charset="-78"/>
              </a:rPr>
              <a:t>قد يحتاج أعضاء فريق الاستجابة السريعة إلى إمدادات ومعدات معينة لتحقيق أهدافهم بطريقة مأمونة </a:t>
            </a:r>
            <a:r>
              <a:rPr lang="ar-EG" b="1" dirty="0">
                <a:solidFill>
                  <a:srgbClr val="C00000"/>
                </a:solidFill>
                <a:latin typeface="Sakkal Majalla" panose="02000000000000000000" pitchFamily="2" charset="-78"/>
                <a:cs typeface="Sakkal Majalla" panose="02000000000000000000" pitchFamily="2" charset="-78"/>
              </a:rPr>
              <a:t>في </a:t>
            </a:r>
            <a:r>
              <a:rPr lang="ar" b="1" dirty="0">
                <a:solidFill>
                  <a:srgbClr val="C00000"/>
                </a:solidFill>
                <a:latin typeface="Sakkal Majalla" panose="02000000000000000000" pitchFamily="2" charset="-78"/>
                <a:cs typeface="Sakkal Majalla" panose="02000000000000000000" pitchFamily="2" charset="-78"/>
              </a:rPr>
              <a:t>أثناء وجودهم في الميدان:</a:t>
            </a:r>
          </a:p>
          <a:p>
            <a:pPr rtl="1"/>
            <a:endParaRPr dirty="0">
              <a:latin typeface="Sakkal Majalla" panose="02000000000000000000" pitchFamily="2" charset="-78"/>
              <a:cs typeface="Sakkal Majalla" panose="02000000000000000000" pitchFamily="2" charset="-78"/>
            </a:endParaRPr>
          </a:p>
          <a:p>
            <a:pPr marL="342900" indent="-342900" rtl="1">
              <a:buClr>
                <a:srgbClr val="C00000"/>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الإمدادات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المناسبة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الخاصة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بحدث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أحداث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وتوفيرها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قبل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النشر</a:t>
            </a:r>
            <a:r>
              <a:rPr dirty="0">
                <a:latin typeface="Sakkal Majalla" panose="02000000000000000000" pitchFamily="2" charset="-78"/>
                <a:cs typeface="Sakkal Majalla" panose="02000000000000000000" pitchFamily="2" charset="-78"/>
              </a:rPr>
              <a:t>.</a:t>
            </a:r>
          </a:p>
          <a:p>
            <a:pPr marL="342900" indent="-342900" rtl="1">
              <a:buClr>
                <a:srgbClr val="C00000"/>
              </a:buClr>
              <a:buFont typeface="Arial" panose="020B0604020202020204" pitchFamily="34" charset="0"/>
              <a:buChar char="•"/>
            </a:pPr>
            <a:endParaRPr dirty="0">
              <a:latin typeface="Sakkal Majalla" panose="02000000000000000000" pitchFamily="2" charset="-78"/>
              <a:cs typeface="Sakkal Majalla" panose="02000000000000000000" pitchFamily="2" charset="-78"/>
            </a:endParaRPr>
          </a:p>
          <a:p>
            <a:pPr marL="342900" indent="-342900" rtl="1">
              <a:buClr>
                <a:srgbClr val="C00000"/>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يمكن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يُحدد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أخصائي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اللوجستيات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مكان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وكيفية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توافر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الموارد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خلال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توزيع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الإمدادات</a:t>
            </a:r>
            <a:r>
              <a:rPr dirty="0">
                <a:latin typeface="Sakkal Majalla" panose="02000000000000000000" pitchFamily="2" charset="-78"/>
                <a:cs typeface="Sakkal Majalla" panose="02000000000000000000" pitchFamily="2" charset="-78"/>
              </a:rPr>
              <a:t>.</a:t>
            </a:r>
          </a:p>
          <a:p>
            <a:pPr marL="342900" indent="-342900" rtl="1">
              <a:buClr>
                <a:srgbClr val="C00000"/>
              </a:buClr>
              <a:buFont typeface="Arial" panose="020B0604020202020204" pitchFamily="34" charset="0"/>
              <a:buChar char="•"/>
            </a:pPr>
            <a:endParaRPr dirty="0">
              <a:latin typeface="Sakkal Majalla" panose="02000000000000000000" pitchFamily="2" charset="-78"/>
              <a:cs typeface="Sakkal Majalla" panose="02000000000000000000" pitchFamily="2" charset="-78"/>
            </a:endParaRPr>
          </a:p>
          <a:p>
            <a:pPr marL="342900" indent="-342900" rtl="1">
              <a:buClr>
                <a:srgbClr val="C00000"/>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تُعدُّ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القوائم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المرجعية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المفيدة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لتتبع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الإمدادات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والمعدات</a:t>
            </a:r>
            <a:r>
              <a:rPr dirty="0">
                <a:latin typeface="Sakkal Majalla" panose="02000000000000000000" pitchFamily="2" charset="-78"/>
                <a:cs typeface="Sakkal Majalla" panose="02000000000000000000" pitchFamily="2" charset="-78"/>
              </a:rPr>
              <a:t>.</a:t>
            </a:r>
          </a:p>
          <a:p>
            <a:pPr marL="342900" indent="-342900" rtl="1">
              <a:buClr>
                <a:srgbClr val="C00000"/>
              </a:buClr>
              <a:buFont typeface="Arial" panose="020B0604020202020204" pitchFamily="34" charset="0"/>
              <a:buChar char="•"/>
            </a:pPr>
            <a:endParaRPr dirty="0">
              <a:latin typeface="Sakkal Majalla" panose="02000000000000000000" pitchFamily="2" charset="-78"/>
              <a:cs typeface="Sakkal Majalla" panose="02000000000000000000" pitchFamily="2" charset="-78"/>
            </a:endParaRPr>
          </a:p>
          <a:p>
            <a:pPr marL="342900" indent="-342900" rtl="1">
              <a:buClr>
                <a:srgbClr val="C00000"/>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تظهر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احتياجات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الإمدادات</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في </a:t>
            </a:r>
            <a:r>
              <a:rPr dirty="0" err="1">
                <a:latin typeface="Sakkal Majalla" panose="02000000000000000000" pitchFamily="2" charset="-78"/>
                <a:cs typeface="Sakkal Majalla" panose="02000000000000000000" pitchFamily="2" charset="-78"/>
              </a:rPr>
              <a:t>أثناء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النشر</a:t>
            </a:r>
            <a:r>
              <a:rPr dirty="0">
                <a:latin typeface="Sakkal Majalla" panose="02000000000000000000" pitchFamily="2" charset="-78"/>
                <a:cs typeface="Sakkal Majalla" panose="02000000000000000000" pitchFamily="2" charset="-78"/>
              </a:rPr>
              <a:t>.</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 name="Slide Number Placeholder 5"/>
          <p:cNvSpPr txBox="1">
            <a:spLocks noGrp="1"/>
          </p:cNvSpPr>
          <p:nvPr>
            <p:ph type="sldNum" sz="quarter" idx="2"/>
          </p:nvPr>
        </p:nvSpPr>
        <p:spPr>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24</a:t>
            </a:fld>
            <a:endParaRPr/>
          </a:p>
        </p:txBody>
      </p:sp>
      <p:grpSp>
        <p:nvGrpSpPr>
          <p:cNvPr id="498" name="Espace réservé du contenu 2"/>
          <p:cNvGrpSpPr/>
          <p:nvPr/>
        </p:nvGrpSpPr>
        <p:grpSpPr>
          <a:xfrm>
            <a:off x="6626811" y="2144552"/>
            <a:ext cx="4321048" cy="3088485"/>
            <a:chOff x="0" y="0"/>
            <a:chExt cx="4321046" cy="3088484"/>
          </a:xfrm>
        </p:grpSpPr>
        <p:sp>
          <p:nvSpPr>
            <p:cNvPr id="496" name="Rectangle"/>
            <p:cNvSpPr/>
            <p:nvPr/>
          </p:nvSpPr>
          <p:spPr>
            <a:xfrm>
              <a:off x="0" y="0"/>
              <a:ext cx="4321046" cy="3088484"/>
            </a:xfrm>
            <a:prstGeom prst="rect">
              <a:avLst/>
            </a:prstGeom>
            <a:solidFill>
              <a:srgbClr val="DEEBF7"/>
            </a:solidFill>
            <a:ln w="12700" cap="flat">
              <a:noFill/>
              <a:miter lim="400000"/>
            </a:ln>
            <a:effectLst/>
          </p:spPr>
          <p:txBody>
            <a:bodyPr wrap="square" lIns="45719" tIns="45719" rIns="45719" bIns="45719" numCol="1" rtlCol="1" anchor="t">
              <a:noAutofit/>
            </a:bodyPr>
            <a:lstStyle/>
            <a:p>
              <a:pPr rtl="1">
                <a:defRPr sz="1500">
                  <a:solidFill>
                    <a:srgbClr val="002060"/>
                  </a:solidFill>
                  <a:latin typeface="+mj-lt"/>
                  <a:ea typeface="+mj-ea"/>
                  <a:cs typeface="+mj-cs"/>
                  <a:sym typeface="Source Sans Pro Regular"/>
                </a:defRPr>
              </a:pPr>
              <a:endParaRPr>
                <a:latin typeface="Sakkal Majalla" panose="02000000000000000000" pitchFamily="2" charset="-78"/>
                <a:cs typeface="Sakkal Majalla" panose="02000000000000000000" pitchFamily="2" charset="-78"/>
              </a:endParaRPr>
            </a:p>
          </p:txBody>
        </p:sp>
        <p:sp>
          <p:nvSpPr>
            <p:cNvPr id="497" name="General equipment:…"/>
            <p:cNvSpPr txBox="1"/>
            <p:nvPr/>
          </p:nvSpPr>
          <p:spPr>
            <a:xfrm>
              <a:off x="9308" y="0"/>
              <a:ext cx="4289940" cy="2839238"/>
            </a:xfrm>
            <a:prstGeom prst="rect">
              <a:avLst/>
            </a:prstGeom>
            <a:solidFill>
              <a:schemeClr val="accent6">
                <a:lumMod val="20000"/>
                <a:lumOff val="80000"/>
              </a:schemeClr>
            </a:solid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90" tIns="34290" rIns="34290" bIns="34290" numCol="1" rtlCol="1" anchor="t">
              <a:spAutoFit/>
            </a:bodyPr>
            <a:lstStyle/>
            <a:p>
              <a:pPr rtl="1">
                <a:defRPr sz="1500">
                  <a:solidFill>
                    <a:srgbClr val="002060"/>
                  </a:solidFill>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عامة</a:t>
              </a:r>
              <a:r>
                <a:rPr dirty="0">
                  <a:latin typeface="Sakkal Majalla" panose="02000000000000000000" pitchFamily="2" charset="-78"/>
                  <a:cs typeface="Sakkal Majalla" panose="02000000000000000000" pitchFamily="2" charset="-78"/>
                </a:rPr>
                <a:t>:</a:t>
              </a:r>
              <a:endParaRPr lang="en-US" dirty="0">
                <a:latin typeface="Sakkal Majalla" panose="02000000000000000000" pitchFamily="2" charset="-78"/>
                <a:cs typeface="Sakkal Majalla" panose="02000000000000000000" pitchFamily="2" charset="-78"/>
              </a:endParaRPr>
            </a:p>
            <a:p>
              <a:pPr marL="685800" lvl="1" indent="-342900" rtl="1">
                <a:buSzPct val="100000"/>
                <a:buFont typeface="Courier New"/>
                <a:buChar char="o"/>
                <a:defRPr sz="1500">
                  <a:solidFill>
                    <a:srgbClr val="002060"/>
                  </a:solidFill>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هاتف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محمول</a:t>
              </a:r>
              <a:r>
                <a:rPr dirty="0">
                  <a:latin typeface="Sakkal Majalla" panose="02000000000000000000" pitchFamily="2" charset="-78"/>
                  <a:cs typeface="Sakkal Majalla" panose="02000000000000000000" pitchFamily="2" charset="-78"/>
                </a:rPr>
                <a:t>. </a:t>
              </a:r>
            </a:p>
            <a:p>
              <a:pPr marL="685800" lvl="1" indent="-342900" rtl="1">
                <a:buSzPct val="100000"/>
                <a:buFont typeface="Courier New"/>
                <a:buChar char="o"/>
                <a:defRPr sz="1500">
                  <a:solidFill>
                    <a:srgbClr val="002060"/>
                  </a:solidFill>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أرصدة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الهاتف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المحمول</a:t>
              </a:r>
              <a:r>
                <a:rPr dirty="0">
                  <a:latin typeface="Sakkal Majalla" panose="02000000000000000000" pitchFamily="2" charset="-78"/>
                  <a:cs typeface="Sakkal Majalla" panose="02000000000000000000" pitchFamily="2" charset="-78"/>
                </a:rPr>
                <a:t>. </a:t>
              </a:r>
            </a:p>
            <a:p>
              <a:pPr marL="685800" lvl="1" indent="-342900" rtl="1">
                <a:buSzPct val="100000"/>
                <a:buFont typeface="Courier New"/>
                <a:buChar char="o"/>
                <a:defRPr sz="1500">
                  <a:solidFill>
                    <a:srgbClr val="002060"/>
                  </a:solidFill>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جهاز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الحاسوب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المحمول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الكمبيوتر</a:t>
              </a:r>
              <a:r>
                <a:rPr dirty="0">
                  <a:latin typeface="Sakkal Majalla" panose="02000000000000000000" pitchFamily="2" charset="-78"/>
                  <a:cs typeface="Sakkal Majalla" panose="02000000000000000000" pitchFamily="2" charset="-78"/>
                </a:rPr>
                <a:t>. </a:t>
              </a:r>
            </a:p>
            <a:p>
              <a:pPr marL="685800" lvl="1" indent="-342900" rtl="1">
                <a:buSzPct val="100000"/>
                <a:buFont typeface="Courier New"/>
                <a:buChar char="o"/>
                <a:defRPr sz="1500">
                  <a:solidFill>
                    <a:srgbClr val="002060"/>
                  </a:solidFill>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أجهزة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النظام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العالمي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المواقع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وجدت</a:t>
              </a:r>
              <a:r>
                <a:rPr dirty="0">
                  <a:latin typeface="Sakkal Majalla" panose="02000000000000000000" pitchFamily="2" charset="-78"/>
                  <a:cs typeface="Sakkal Majalla" panose="02000000000000000000" pitchFamily="2" charset="-78"/>
                </a:rPr>
                <a:t>. </a:t>
              </a:r>
            </a:p>
            <a:p>
              <a:pPr marL="685800" lvl="1" indent="-342900" rtl="1">
                <a:buSzPct val="100000"/>
                <a:buFont typeface="Courier New"/>
                <a:buChar char="o"/>
                <a:defRPr sz="1500">
                  <a:solidFill>
                    <a:srgbClr val="002060"/>
                  </a:solidFill>
                  <a:latin typeface="+mj-lt"/>
                  <a:ea typeface="+mj-ea"/>
                  <a:cs typeface="+mj-cs"/>
                  <a:sym typeface="Source Sans Pro Regular"/>
                </a:defRPr>
              </a:pPr>
              <a:r>
                <a:rPr lang="ar-EG" dirty="0">
                  <a:latin typeface="Sakkal Majalla" panose="02000000000000000000" pitchFamily="2" charset="-78"/>
                  <a:cs typeface="Sakkal Majalla" panose="02000000000000000000" pitchFamily="2" charset="-78"/>
                </a:rPr>
                <a:t>نقاط الاتصال بالإنترنت «هوت سبوت».</a:t>
              </a:r>
              <a:endParaRPr dirty="0">
                <a:latin typeface="Sakkal Majalla" panose="02000000000000000000" pitchFamily="2" charset="-78"/>
                <a:cs typeface="Sakkal Majalla" panose="02000000000000000000" pitchFamily="2" charset="-78"/>
              </a:endParaRPr>
            </a:p>
            <a:p>
              <a:pPr marL="685800" lvl="1" indent="-342900" rtl="1">
                <a:buSzPct val="100000"/>
                <a:buFont typeface="Courier New"/>
                <a:buChar char="o"/>
                <a:defRPr sz="1500">
                  <a:solidFill>
                    <a:srgbClr val="002060"/>
                  </a:solidFill>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مُطهِّر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اليدين</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685800" lvl="1" indent="-342900" rtl="1">
                <a:buSzPct val="100000"/>
                <a:buFont typeface="Courier New"/>
                <a:buChar char="o"/>
                <a:defRPr sz="1500">
                  <a:solidFill>
                    <a:srgbClr val="002060"/>
                  </a:solidFill>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مناسبة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للطقس</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685800" lvl="1" indent="-342900" rtl="1">
                <a:buSzPct val="100000"/>
                <a:buFont typeface="Courier New"/>
                <a:buChar char="o"/>
                <a:defRPr sz="1500">
                  <a:solidFill>
                    <a:srgbClr val="002060"/>
                  </a:solidFill>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الشخصية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685800" lvl="1" indent="-342900" rtl="1">
                <a:buSzPct val="100000"/>
                <a:buFont typeface="Courier New"/>
                <a:buChar char="o"/>
                <a:defRPr sz="1500">
                  <a:solidFill>
                    <a:srgbClr val="002060"/>
                  </a:solidFill>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استمارات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موحدة</a:t>
              </a:r>
              <a:r>
                <a:rPr dirty="0">
                  <a:latin typeface="Sakkal Majalla" panose="02000000000000000000" pitchFamily="2" charset="-78"/>
                  <a:cs typeface="Sakkal Majalla" panose="02000000000000000000" pitchFamily="2" charset="-78"/>
                </a:rPr>
                <a:t>. </a:t>
              </a:r>
            </a:p>
            <a:p>
              <a:pPr marL="685800" lvl="1" indent="-342900" rtl="1">
                <a:buSzPct val="100000"/>
                <a:buFont typeface="Courier New"/>
                <a:buChar char="o"/>
                <a:defRPr sz="1500">
                  <a:solidFill>
                    <a:srgbClr val="002060"/>
                  </a:solidFill>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طباعة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وسائط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الإعلام</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الملصقات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الكتيبات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وغيرها</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685800" lvl="1" indent="-342900" rtl="1">
                <a:buSzPct val="100000"/>
                <a:buFont typeface="Courier New"/>
                <a:buChar char="o"/>
                <a:defRPr sz="1500">
                  <a:solidFill>
                    <a:srgbClr val="002060"/>
                  </a:solidFill>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نظام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إدخال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البيانات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وتبليغها</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ورقيًّا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إلكترونيًّا</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grpSp>
      <p:sp>
        <p:nvSpPr>
          <p:cNvPr id="499" name="Rectangle 4"/>
          <p:cNvSpPr/>
          <p:nvPr/>
        </p:nvSpPr>
        <p:spPr>
          <a:xfrm>
            <a:off x="1638581" y="2145851"/>
            <a:ext cx="4325168" cy="1223412"/>
          </a:xfrm>
          <a:prstGeom prst="rect">
            <a:avLst/>
          </a:prstGeom>
          <a:solidFill>
            <a:schemeClr val="accent6">
              <a:lumMod val="20000"/>
              <a:lumOff val="80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90" tIns="34290" rIns="34290" bIns="34290" rtlCol="1">
            <a:spAutoFit/>
          </a:bodyPr>
          <a:lstStyle/>
          <a:p>
            <a:pPr rtl="1">
              <a:defRPr sz="1500">
                <a:solidFill>
                  <a:srgbClr val="002060"/>
                </a:solidFill>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خاصة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بمرض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مُحدد</a:t>
            </a:r>
            <a:r>
              <a:rPr dirty="0">
                <a:latin typeface="Sakkal Majalla" panose="02000000000000000000" pitchFamily="2" charset="-78"/>
                <a:cs typeface="Sakkal Majalla" panose="02000000000000000000" pitchFamily="2" charset="-78"/>
              </a:rPr>
              <a:t>:</a:t>
            </a:r>
          </a:p>
          <a:p>
            <a:pPr marL="1028700" lvl="2" indent="-342900" rtl="1">
              <a:buSzPct val="100000"/>
              <a:buFont typeface="Courier New"/>
              <a:buChar char="o"/>
              <a:defRPr sz="1500">
                <a:solidFill>
                  <a:srgbClr val="002060"/>
                </a:solidFill>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إمدادات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العلاجي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السريري</a:t>
            </a:r>
            <a:r>
              <a:rPr dirty="0">
                <a:latin typeface="Sakkal Majalla" panose="02000000000000000000" pitchFamily="2" charset="-78"/>
                <a:cs typeface="Sakkal Majalla" panose="02000000000000000000" pitchFamily="2" charset="-78"/>
              </a:rPr>
              <a:t>. </a:t>
            </a:r>
          </a:p>
          <a:p>
            <a:pPr marL="1028700" lvl="2" indent="-342900" rtl="1">
              <a:buSzPct val="100000"/>
              <a:buFont typeface="Courier New"/>
              <a:buChar char="o"/>
              <a:defRPr sz="1500">
                <a:solidFill>
                  <a:srgbClr val="002060"/>
                </a:solidFill>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إمدادات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الإدارة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البيئية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1028700" lvl="2" indent="-342900" rtl="1">
              <a:buSzPct val="100000"/>
              <a:buFont typeface="Courier New"/>
              <a:buChar char="o"/>
              <a:defRPr sz="1500">
                <a:solidFill>
                  <a:srgbClr val="002060"/>
                </a:solidFill>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الإمدادات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المختبرية</a:t>
            </a:r>
            <a:r>
              <a:rPr dirty="0">
                <a:latin typeface="Sakkal Majalla" panose="02000000000000000000" pitchFamily="2" charset="-78"/>
                <a:cs typeface="Sakkal Majalla" panose="02000000000000000000" pitchFamily="2" charset="-78"/>
              </a:rPr>
              <a:t>.</a:t>
            </a:r>
          </a:p>
          <a:p>
            <a:pPr marL="1028700" lvl="2" indent="-342900" rtl="1">
              <a:buSzPct val="100000"/>
              <a:buFont typeface="Courier New"/>
              <a:buChar char="o"/>
              <a:defRPr sz="1500">
                <a:solidFill>
                  <a:srgbClr val="002060"/>
                </a:solidFill>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الإمدادات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للتدخل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الفاشية</a:t>
            </a:r>
            <a:r>
              <a:rPr dirty="0">
                <a:latin typeface="Sakkal Majalla" panose="02000000000000000000" pitchFamily="2" charset="-78"/>
                <a:cs typeface="Sakkal Majalla" panose="02000000000000000000" pitchFamily="2" charset="-78"/>
              </a:rPr>
              <a:t>.</a:t>
            </a:r>
          </a:p>
        </p:txBody>
      </p:sp>
      <p:sp>
        <p:nvSpPr>
          <p:cNvPr id="500" name="ZoneTexte 5"/>
          <p:cNvSpPr txBox="1"/>
          <p:nvPr/>
        </p:nvSpPr>
        <p:spPr>
          <a:xfrm>
            <a:off x="1702445" y="1562812"/>
            <a:ext cx="6681453" cy="4385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90" tIns="34290" rIns="34290" bIns="34290" rtlCol="1">
            <a:spAutoFit/>
          </a:bodyPr>
          <a:lstStyle>
            <a:lvl1pPr algn="r" rtl="1">
              <a:defRPr sz="2400">
                <a:latin typeface="+mj-lt"/>
                <a:ea typeface="+mj-ea"/>
                <a:cs typeface="+mj-cs"/>
                <a:sym typeface="Source Sans Pro Regular"/>
              </a:defRPr>
            </a:lvl1pPr>
          </a:lstStyle>
          <a:p>
            <a:pPr rtl="1"/>
            <a:r>
              <a:rPr lang="ar" b="1">
                <a:solidFill>
                  <a:srgbClr val="C00000"/>
                </a:solidFill>
                <a:latin typeface="Sakkal Majalla" panose="02000000000000000000" pitchFamily="2" charset="-78"/>
                <a:cs typeface="Sakkal Majalla" panose="02000000000000000000" pitchFamily="2" charset="-78"/>
              </a:rPr>
              <a:t>ينبغي أن تشمل المعدات: </a:t>
            </a:r>
          </a:p>
        </p:txBody>
      </p:sp>
      <p:sp>
        <p:nvSpPr>
          <p:cNvPr id="501" name="ZoneTexte 6"/>
          <p:cNvSpPr txBox="1"/>
          <p:nvPr/>
        </p:nvSpPr>
        <p:spPr>
          <a:xfrm>
            <a:off x="1690954" y="3808757"/>
            <a:ext cx="4321046" cy="761747"/>
          </a:xfrm>
          <a:prstGeom prst="rect">
            <a:avLst/>
          </a:prstGeom>
          <a:solidFill>
            <a:schemeClr val="accent2">
              <a:lumMod val="20000"/>
              <a:lumOff val="80000"/>
            </a:schemeClr>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90" tIns="34290" rIns="34290" bIns="34290" rtlCol="1">
            <a:spAutoFit/>
          </a:bodyPr>
          <a:lstStyle>
            <a:lvl1pPr algn="r" rtl="1">
              <a:defRPr sz="1500">
                <a:latin typeface="+mj-lt"/>
                <a:ea typeface="+mj-ea"/>
                <a:cs typeface="+mj-cs"/>
                <a:sym typeface="Source Sans Pro Regular"/>
              </a:defRPr>
            </a:lvl1pPr>
          </a:lstStyle>
          <a:p>
            <a:pPr rtl="1"/>
            <a:r>
              <a:rPr dirty="0" err="1">
                <a:latin typeface="Sakkal Majalla" panose="02000000000000000000" pitchFamily="2" charset="-78"/>
                <a:cs typeface="Sakkal Majalla" panose="02000000000000000000" pitchFamily="2" charset="-78"/>
              </a:rPr>
              <a:t>ملاحظة</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يتوافر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لدى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تتاح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إمكانية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الحصول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سلسلة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التبريد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الخاصة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بالعينات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اللقاحات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وتشمل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النقل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باستخدام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سلسلة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التبريد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الفائق</a:t>
            </a:r>
            <a:r>
              <a:rPr dirty="0">
                <a:latin typeface="Sakkal Majalla" panose="02000000000000000000" pitchFamily="2" charset="-78"/>
                <a:cs typeface="Sakkal Majalla" panose="02000000000000000000" pitchFamily="2" charset="-78"/>
              </a:rPr>
              <a:t>. </a:t>
            </a:r>
          </a:p>
        </p:txBody>
      </p:sp>
      <p:sp>
        <p:nvSpPr>
          <p:cNvPr id="502" name="Title 7"/>
          <p:cNvSpPr txBox="1">
            <a:spLocks noGrp="1"/>
          </p:cNvSpPr>
          <p:nvPr>
            <p:ph type="title"/>
          </p:nvPr>
        </p:nvSpPr>
        <p:spPr>
          <a:xfrm>
            <a:off x="278374" y="-30963"/>
            <a:ext cx="5436625" cy="646113"/>
          </a:xfrm>
          <a:prstGeom prst="rect">
            <a:avLst/>
          </a:prstGeom>
        </p:spPr>
        <p:txBody>
          <a:bodyPr rtlCol="1">
            <a:normAutofit/>
          </a:bodyPr>
          <a:lstStyle/>
          <a:p>
            <a:pPr rtl="1"/>
            <a:r>
              <a:rPr lang="ar" b="1" dirty="0">
                <a:latin typeface="Sakkal Majalla" panose="02000000000000000000" pitchFamily="2" charset="-78"/>
                <a:cs typeface="Sakkal Majalla" panose="02000000000000000000" pitchFamily="2" charset="-78"/>
              </a:rPr>
              <a:t>معدات فريق الاستجابة السريعة</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 name="Slide Number Placeholder 5"/>
          <p:cNvSpPr txBox="1">
            <a:spLocks noGrp="1"/>
          </p:cNvSpPr>
          <p:nvPr>
            <p:ph type="sldNum" sz="quarter" idx="2"/>
          </p:nvPr>
        </p:nvSpPr>
        <p:spPr>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25</a:t>
            </a:fld>
            <a:endParaRPr/>
          </a:p>
        </p:txBody>
      </p:sp>
      <p:sp>
        <p:nvSpPr>
          <p:cNvPr id="505" name="Google Shape;300;p7"/>
          <p:cNvSpPr txBox="1">
            <a:spLocks noGrp="1"/>
          </p:cNvSpPr>
          <p:nvPr>
            <p:ph type="body" sz="half" idx="1"/>
          </p:nvPr>
        </p:nvSpPr>
        <p:spPr>
          <a:xfrm>
            <a:off x="587203" y="1971021"/>
            <a:ext cx="11347453" cy="1870076"/>
          </a:xfrm>
          <a:prstGeom prst="rect">
            <a:avLst/>
          </a:prstGeom>
        </p:spPr>
        <p:txBody>
          <a:bodyPr lIns="134999" tIns="134999" rIns="134999" bIns="134999" rtlCol="1"/>
          <a:lstStyle>
            <a:lvl1pPr algn="r" rtl="1">
              <a:defRPr sz="3200"/>
            </a:lvl1pPr>
          </a:lstStyle>
          <a:p>
            <a:pPr algn="ctr" rtl="1"/>
            <a:r>
              <a:rPr lang="ar" b="1" dirty="0">
                <a:latin typeface="Sakkal Majalla" panose="02000000000000000000" pitchFamily="2" charset="-78"/>
                <a:cs typeface="Sakkal Majalla" panose="02000000000000000000" pitchFamily="2" charset="-78"/>
              </a:rPr>
              <a:t>4. خطة الإمدادات اللوجستية</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 name="Slide Number Placeholder 5"/>
          <p:cNvSpPr txBox="1">
            <a:spLocks noGrp="1"/>
          </p:cNvSpPr>
          <p:nvPr>
            <p:ph type="sldNum" sz="quarter" idx="2"/>
          </p:nvPr>
        </p:nvSpPr>
        <p:spPr>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26</a:t>
            </a:fld>
            <a:endParaRPr/>
          </a:p>
        </p:txBody>
      </p:sp>
      <p:sp>
        <p:nvSpPr>
          <p:cNvPr id="508" name="Title 1"/>
          <p:cNvSpPr txBox="1">
            <a:spLocks noGrp="1"/>
          </p:cNvSpPr>
          <p:nvPr>
            <p:ph type="title"/>
          </p:nvPr>
        </p:nvSpPr>
        <p:spPr>
          <a:xfrm>
            <a:off x="307864" y="0"/>
            <a:ext cx="4463473" cy="646113"/>
          </a:xfrm>
          <a:prstGeom prst="rect">
            <a:avLst/>
          </a:prstGeom>
        </p:spPr>
        <p:txBody>
          <a:bodyPr rtlCol="1"/>
          <a:lstStyle/>
          <a:p>
            <a:pPr rtl="1"/>
            <a:r>
              <a:rPr lang="ar" b="1" dirty="0">
                <a:latin typeface="Sakkal Majalla" panose="02000000000000000000" pitchFamily="2" charset="-78"/>
                <a:cs typeface="Sakkal Majalla" panose="02000000000000000000" pitchFamily="2" charset="-78"/>
              </a:rPr>
              <a:t>خطة الإمدادات اللوجستية</a:t>
            </a:r>
          </a:p>
        </p:txBody>
      </p:sp>
      <p:sp>
        <p:nvSpPr>
          <p:cNvPr id="509" name="Espace réservé du contenu 2"/>
          <p:cNvSpPr txBox="1">
            <a:spLocks noGrp="1"/>
          </p:cNvSpPr>
          <p:nvPr>
            <p:ph type="body" idx="1"/>
          </p:nvPr>
        </p:nvSpPr>
        <p:spPr>
          <a:xfrm>
            <a:off x="1984916" y="1345621"/>
            <a:ext cx="8222168" cy="4654072"/>
          </a:xfrm>
          <a:prstGeom prst="rect">
            <a:avLst/>
          </a:prstGeom>
        </p:spPr>
        <p:txBody>
          <a:bodyPr rtlCol="1"/>
          <a:lstStyle/>
          <a:p>
            <a:pPr marL="342900" indent="-342900" rtl="1">
              <a:buFont typeface="Arial" panose="020B0604020202020204" pitchFamily="34" charset="0"/>
              <a:buChar char="•"/>
            </a:pP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التفاعلية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تستمر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تتراوح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بين</a:t>
            </a:r>
            <a:r>
              <a:rPr lang="ar-EG" dirty="0">
                <a:latin typeface="Sakkal Majalla" panose="02000000000000000000" pitchFamily="2" charset="-78"/>
                <a:cs typeface="Sakkal Majalla" panose="02000000000000000000" pitchFamily="2" charset="-78"/>
              </a:rPr>
              <a:t> 24 </a:t>
            </a:r>
            <a:r>
              <a:rPr dirty="0" err="1">
                <a:latin typeface="Sakkal Majalla" panose="02000000000000000000" pitchFamily="2" charset="-78"/>
                <a:cs typeface="Sakkal Majalla" panose="02000000000000000000" pitchFamily="2" charset="-78"/>
              </a:rPr>
              <a:t>ساعةً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lang="ar-EG" dirty="0">
                <a:latin typeface="Sakkal Majalla" panose="02000000000000000000" pitchFamily="2" charset="-78"/>
                <a:cs typeface="Sakkal Majalla" panose="02000000000000000000" pitchFamily="2" charset="-78"/>
              </a:rPr>
              <a:t> 7 </a:t>
            </a:r>
            <a:r>
              <a:rPr dirty="0" err="1">
                <a:latin typeface="Sakkal Majalla" panose="02000000000000000000" pitchFamily="2" charset="-78"/>
                <a:cs typeface="Sakkal Majalla" panose="02000000000000000000" pitchFamily="2" charset="-78"/>
              </a:rPr>
              <a:t>أيام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سيعتمد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المتوافر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المخزون</a:t>
            </a:r>
            <a:r>
              <a:rPr dirty="0">
                <a:latin typeface="Sakkal Majalla" panose="02000000000000000000" pitchFamily="2" charset="-78"/>
                <a:cs typeface="Sakkal Majalla" panose="02000000000000000000" pitchFamily="2" charset="-78"/>
              </a:rPr>
              <a:t>. </a:t>
            </a:r>
          </a:p>
          <a:p>
            <a:pPr marL="342900" indent="-342900" rtl="1">
              <a:buFont typeface="Arial" panose="020B0604020202020204" pitchFamily="34" charset="0"/>
              <a:buChar char="•"/>
            </a:pPr>
            <a:endParaRPr dirty="0">
              <a:latin typeface="Sakkal Majalla" panose="02000000000000000000" pitchFamily="2" charset="-78"/>
              <a:cs typeface="Sakkal Majalla" panose="02000000000000000000" pitchFamily="2" charset="-78"/>
            </a:endParaRPr>
          </a:p>
          <a:p>
            <a:pPr marL="342900" indent="-342900" rtl="1">
              <a:buFont typeface="Arial" panose="020B0604020202020204" pitchFamily="34" charset="0"/>
              <a:buChar char="•"/>
            </a:pP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إطار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هيكل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المكاتب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الخلفية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نهاية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مرحلة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سيكفل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أخصائي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اللوجستيات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توافر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مُعزَّزة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لتأمين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استمرار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التدخل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الأطول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أجلًا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لتجديد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المخزون</a:t>
            </a:r>
            <a:r>
              <a:rPr dirty="0">
                <a:latin typeface="Sakkal Majalla" panose="02000000000000000000" pitchFamily="2" charset="-78"/>
                <a:cs typeface="Sakkal Majalla" panose="02000000000000000000" pitchFamily="2" charset="-78"/>
              </a:rPr>
              <a:t>. </a:t>
            </a:r>
          </a:p>
          <a:p>
            <a:pPr marL="342900" indent="-342900" rtl="1">
              <a:buFont typeface="Arial" panose="020B0604020202020204" pitchFamily="34" charset="0"/>
              <a:buChar char="•"/>
            </a:pPr>
            <a:endParaRPr dirty="0">
              <a:latin typeface="Sakkal Majalla" panose="02000000000000000000" pitchFamily="2" charset="-78"/>
              <a:cs typeface="Sakkal Majalla" panose="02000000000000000000" pitchFamily="2" charset="-78"/>
            </a:endParaRPr>
          </a:p>
          <a:p>
            <a:pPr marL="342900" indent="-342900" rtl="1">
              <a:buFont typeface="Arial" panose="020B0604020202020204" pitchFamily="34" charset="0"/>
              <a:buChar char="•"/>
            </a:pP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مديرو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وأخصائيُّو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اللوجستيات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العاملون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مُلمين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بمفهوم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الإمدادات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اللوجستية</a:t>
            </a:r>
            <a:r>
              <a:rPr dirty="0">
                <a:latin typeface="Sakkal Majalla" panose="02000000000000000000" pitchFamily="2" charset="-78"/>
                <a:cs typeface="Sakkal Majalla" panose="02000000000000000000" pitchFamily="2" charset="-78"/>
              </a:rPr>
              <a:t>.</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 name="Slide Number Placeholder 5"/>
          <p:cNvSpPr txBox="1">
            <a:spLocks noGrp="1"/>
          </p:cNvSpPr>
          <p:nvPr>
            <p:ph type="sldNum" sz="quarter" idx="2"/>
          </p:nvPr>
        </p:nvSpPr>
        <p:spPr>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27</a:t>
            </a:fld>
            <a:endParaRPr/>
          </a:p>
        </p:txBody>
      </p:sp>
      <p:sp>
        <p:nvSpPr>
          <p:cNvPr id="515" name="Rectangle 4"/>
          <p:cNvSpPr/>
          <p:nvPr/>
        </p:nvSpPr>
        <p:spPr>
          <a:xfrm>
            <a:off x="1596008" y="3747427"/>
            <a:ext cx="8964488" cy="1265750"/>
          </a:xfrm>
          <a:prstGeom prst="rect">
            <a:avLst/>
          </a:prstGeom>
          <a:solidFill>
            <a:srgbClr val="D6DCE5"/>
          </a:solidFill>
          <a:ln w="12700">
            <a:solidFill>
              <a:srgbClr val="011749"/>
            </a:solidFill>
            <a:miter/>
          </a:ln>
        </p:spPr>
        <p:txBody>
          <a:bodyPr lIns="45719" rIns="45719" rtlCol="1" anchor="ctr"/>
          <a:lstStyle/>
          <a:p>
            <a:pPr algn="ctr" rtl="1">
              <a:defRPr sz="2400">
                <a:solidFill>
                  <a:srgbClr val="FFFFFF"/>
                </a:solidFill>
                <a:latin typeface="+mj-lt"/>
                <a:ea typeface="+mj-ea"/>
                <a:cs typeface="+mj-cs"/>
                <a:sym typeface="Source Sans Pro Regular"/>
              </a:defRPr>
            </a:pPr>
            <a:endParaRPr/>
          </a:p>
        </p:txBody>
      </p:sp>
      <p:grpSp>
        <p:nvGrpSpPr>
          <p:cNvPr id="518" name="Rectangle 3"/>
          <p:cNvGrpSpPr/>
          <p:nvPr/>
        </p:nvGrpSpPr>
        <p:grpSpPr>
          <a:xfrm>
            <a:off x="1841346" y="4037200"/>
            <a:ext cx="4114801" cy="759953"/>
            <a:chOff x="0" y="0"/>
            <a:chExt cx="4114800" cy="759952"/>
          </a:xfrm>
        </p:grpSpPr>
        <p:sp>
          <p:nvSpPr>
            <p:cNvPr id="516" name="Rectangle"/>
            <p:cNvSpPr/>
            <p:nvPr/>
          </p:nvSpPr>
          <p:spPr>
            <a:xfrm>
              <a:off x="0" y="-1"/>
              <a:ext cx="4114800" cy="759954"/>
            </a:xfrm>
            <a:prstGeom prst="rect">
              <a:avLst/>
            </a:prstGeom>
            <a:solidFill>
              <a:schemeClr val="accent1"/>
            </a:solidFill>
            <a:ln w="12700" cap="flat">
              <a:solidFill>
                <a:srgbClr val="011749"/>
              </a:solidFill>
              <a:prstDash val="solid"/>
              <a:miter lim="800000"/>
            </a:ln>
            <a:effectLst/>
          </p:spPr>
          <p:txBody>
            <a:bodyPr wrap="square" lIns="45719" tIns="45719" rIns="45719" bIns="45719" numCol="1" rtlCol="1" anchor="ctr">
              <a:noAutofit/>
            </a:bodyPr>
            <a:lstStyle/>
            <a:p>
              <a:pPr algn="ctr" rtl="1">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517" name="Support to structures and teams"/>
            <p:cNvSpPr txBox="1"/>
            <p:nvPr/>
          </p:nvSpPr>
          <p:spPr>
            <a:xfrm>
              <a:off x="52069" y="188206"/>
              <a:ext cx="4010661" cy="383541"/>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rtlCol="1" anchor="ctr">
              <a:spAutoFit/>
            </a:bodyPr>
            <a:lstStyle/>
            <a:p>
              <a:pPr algn="ctr" rtl="1">
                <a:defRPr>
                  <a:solidFill>
                    <a:srgbClr val="FFFFFF"/>
                  </a:solidFill>
                  <a:latin typeface="+mj-lt"/>
                  <a:ea typeface="+mj-ea"/>
                  <a:cs typeface="+mj-cs"/>
                  <a:sym typeface="Source Sans Pro Regular"/>
                </a:defRPr>
              </a:pPr>
              <a:r>
                <a:rPr>
                  <a:latin typeface="Sakkal Majalla" panose="02000000000000000000" pitchFamily="2" charset="-78"/>
                  <a:cs typeface="Sakkal Majalla" panose="02000000000000000000" pitchFamily="2" charset="-78"/>
                </a:rPr>
                <a:t>دعم الهياكل والفِرَق</a:t>
              </a:r>
            </a:p>
          </p:txBody>
        </p:sp>
      </p:grpSp>
      <p:grpSp>
        <p:nvGrpSpPr>
          <p:cNvPr id="521" name="Rectangle 5"/>
          <p:cNvGrpSpPr/>
          <p:nvPr/>
        </p:nvGrpSpPr>
        <p:grpSpPr>
          <a:xfrm>
            <a:off x="6367507" y="4037200"/>
            <a:ext cx="4114801" cy="759953"/>
            <a:chOff x="0" y="0"/>
            <a:chExt cx="4114800" cy="759952"/>
          </a:xfrm>
        </p:grpSpPr>
        <p:sp>
          <p:nvSpPr>
            <p:cNvPr id="519" name="Rectangle"/>
            <p:cNvSpPr/>
            <p:nvPr/>
          </p:nvSpPr>
          <p:spPr>
            <a:xfrm>
              <a:off x="0" y="-1"/>
              <a:ext cx="4114800" cy="759954"/>
            </a:xfrm>
            <a:prstGeom prst="rect">
              <a:avLst/>
            </a:prstGeom>
            <a:solidFill>
              <a:schemeClr val="accent1"/>
            </a:solidFill>
            <a:ln w="12700" cap="flat">
              <a:solidFill>
                <a:srgbClr val="011749"/>
              </a:solidFill>
              <a:prstDash val="solid"/>
              <a:miter lim="800000"/>
            </a:ln>
            <a:effectLst/>
          </p:spPr>
          <p:txBody>
            <a:bodyPr wrap="square" lIns="45719" tIns="45719" rIns="45719" bIns="45719" numCol="1" rtlCol="1" anchor="ctr">
              <a:noAutofit/>
            </a:bodyPr>
            <a:lstStyle/>
            <a:p>
              <a:pPr algn="ctr" rtl="1">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520" name="Support to activities"/>
            <p:cNvSpPr txBox="1"/>
            <p:nvPr/>
          </p:nvSpPr>
          <p:spPr>
            <a:xfrm>
              <a:off x="52069" y="188206"/>
              <a:ext cx="4010661" cy="383541"/>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rtlCol="1" anchor="ctr">
              <a:spAutoFit/>
            </a:bodyPr>
            <a:lstStyle>
              <a:lvl1pPr algn="ctr" rtl="1">
                <a:defRPr>
                  <a:solidFill>
                    <a:srgbClr val="FFFFFF"/>
                  </a:solidFill>
                  <a:latin typeface="+mj-lt"/>
                  <a:ea typeface="+mj-ea"/>
                  <a:cs typeface="+mj-cs"/>
                  <a:sym typeface="Source Sans Pro Regular"/>
                </a:defRPr>
              </a:lvl1pPr>
            </a:lstStyle>
            <a:p>
              <a:pPr rtl="1"/>
              <a:r>
                <a:rPr>
                  <a:latin typeface="Sakkal Majalla" panose="02000000000000000000" pitchFamily="2" charset="-78"/>
                  <a:cs typeface="Sakkal Majalla" panose="02000000000000000000" pitchFamily="2" charset="-78"/>
                </a:rPr>
                <a:t>دعم الأنشطة</a:t>
              </a:r>
            </a:p>
          </p:txBody>
        </p:sp>
      </p:grpSp>
      <p:sp>
        <p:nvSpPr>
          <p:cNvPr id="522" name="ZoneTexte 7"/>
          <p:cNvSpPr txBox="1"/>
          <p:nvPr/>
        </p:nvSpPr>
        <p:spPr>
          <a:xfrm>
            <a:off x="4102255" y="3170663"/>
            <a:ext cx="4248473" cy="523220"/>
          </a:xfrm>
          <a:prstGeom prst="rect">
            <a:avLst/>
          </a:prstGeom>
          <a:solidFill>
            <a:srgbClr val="E2F0D9"/>
          </a:solidFill>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2800">
                <a:solidFill>
                  <a:srgbClr val="00B050"/>
                </a:solidFill>
                <a:latin typeface="+mj-lt"/>
                <a:ea typeface="+mj-ea"/>
                <a:cs typeface="+mj-cs"/>
                <a:sym typeface="Source Sans Pro Regular"/>
              </a:defRPr>
            </a:lvl1pPr>
          </a:lstStyle>
          <a:p>
            <a:pPr rtl="1"/>
            <a:r>
              <a:rPr dirty="0" err="1">
                <a:latin typeface="Sakkal Majalla" panose="02000000000000000000" pitchFamily="2" charset="-78"/>
                <a:cs typeface="Sakkal Majalla" panose="02000000000000000000" pitchFamily="2" charset="-78"/>
              </a:rPr>
              <a:t>المشتريات</a:t>
            </a:r>
            <a:endParaRPr dirty="0">
              <a:latin typeface="Sakkal Majalla" panose="02000000000000000000" pitchFamily="2" charset="-78"/>
              <a:cs typeface="Sakkal Majalla" panose="02000000000000000000" pitchFamily="2" charset="-78"/>
            </a:endParaRPr>
          </a:p>
        </p:txBody>
      </p:sp>
      <p:grpSp>
        <p:nvGrpSpPr>
          <p:cNvPr id="542" name="Diagramme 10"/>
          <p:cNvGrpSpPr/>
          <p:nvPr/>
        </p:nvGrpSpPr>
        <p:grpSpPr>
          <a:xfrm>
            <a:off x="1979174" y="1440223"/>
            <a:ext cx="8505160" cy="773199"/>
            <a:chOff x="0" y="0"/>
            <a:chExt cx="8505158" cy="773198"/>
          </a:xfrm>
        </p:grpSpPr>
        <p:grpSp>
          <p:nvGrpSpPr>
            <p:cNvPr id="525" name="Group"/>
            <p:cNvGrpSpPr/>
            <p:nvPr/>
          </p:nvGrpSpPr>
          <p:grpSpPr>
            <a:xfrm>
              <a:off x="0" y="0"/>
              <a:ext cx="1288662" cy="773198"/>
              <a:chOff x="0" y="0"/>
              <a:chExt cx="1288661" cy="773197"/>
            </a:xfrm>
          </p:grpSpPr>
          <p:sp>
            <p:nvSpPr>
              <p:cNvPr id="523" name="Rounded Rectangle"/>
              <p:cNvSpPr/>
              <p:nvPr/>
            </p:nvSpPr>
            <p:spPr>
              <a:xfrm>
                <a:off x="0" y="0"/>
                <a:ext cx="1288661" cy="773197"/>
              </a:xfrm>
              <a:prstGeom prst="roundRect">
                <a:avLst>
                  <a:gd name="adj" fmla="val 10000"/>
                </a:avLst>
              </a:prstGeom>
              <a:solidFill>
                <a:schemeClr val="accent1"/>
              </a:solidFill>
              <a:ln w="12700" cap="flat">
                <a:solidFill>
                  <a:srgbClr val="FFFFFF"/>
                </a:solidFill>
                <a:prstDash val="solid"/>
                <a:miter lim="800000"/>
              </a:ln>
              <a:effectLst/>
            </p:spPr>
            <p:txBody>
              <a:bodyPr wrap="square" lIns="45719" tIns="45719" rIns="45719" bIns="45719" numCol="1" rtlCol="1" anchor="ctr">
                <a:noAutofit/>
              </a:bodyPr>
              <a:lstStyle/>
              <a:p>
                <a:pPr algn="ctr" defTabSz="711200" rtl="1">
                  <a:lnSpc>
                    <a:spcPct val="90000"/>
                  </a:lnSpc>
                  <a:spcBef>
                    <a:spcPts val="700"/>
                  </a:spcBef>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524" name="Needs assessment"/>
              <p:cNvSpPr txBox="1"/>
              <p:nvPr/>
            </p:nvSpPr>
            <p:spPr>
              <a:xfrm>
                <a:off x="22646" y="211165"/>
                <a:ext cx="1243369" cy="350864"/>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60960" tIns="60960" rIns="60960" bIns="60960" numCol="1" rtlCol="1" anchor="ctr">
                <a:spAutoFit/>
              </a:bodyPr>
              <a:lstStyle>
                <a:lvl1pPr algn="ctr" defTabSz="711200" rtl="1">
                  <a:lnSpc>
                    <a:spcPct val="90000"/>
                  </a:lnSpc>
                  <a:spcBef>
                    <a:spcPts val="600"/>
                  </a:spcBef>
                  <a:defRPr sz="1600">
                    <a:solidFill>
                      <a:srgbClr val="FFFFFF"/>
                    </a:solidFill>
                  </a:defRPr>
                </a:lvl1pPr>
              </a:lstStyle>
              <a:p>
                <a:pPr rtl="1"/>
                <a:r>
                  <a:rPr>
                    <a:latin typeface="Sakkal Majalla" panose="02000000000000000000" pitchFamily="2" charset="-78"/>
                    <a:cs typeface="Sakkal Majalla" panose="02000000000000000000" pitchFamily="2" charset="-78"/>
                  </a:rPr>
                  <a:t>تقدير الاحتياجات</a:t>
                </a:r>
              </a:p>
            </p:txBody>
          </p:sp>
        </p:grpSp>
        <p:sp>
          <p:nvSpPr>
            <p:cNvPr id="526" name="Arrow"/>
            <p:cNvSpPr/>
            <p:nvPr/>
          </p:nvSpPr>
          <p:spPr>
            <a:xfrm>
              <a:off x="1417525" y="226805"/>
              <a:ext cx="273196" cy="319588"/>
            </a:xfrm>
            <a:prstGeom prst="rightArrow">
              <a:avLst>
                <a:gd name="adj1" fmla="val 60000"/>
                <a:gd name="adj2" fmla="val 50000"/>
              </a:avLst>
            </a:prstGeom>
            <a:solidFill>
              <a:srgbClr val="A8A9B6"/>
            </a:solidFill>
            <a:ln w="12700" cap="flat">
              <a:noFill/>
              <a:miter lim="400000"/>
            </a:ln>
            <a:effectLst/>
          </p:spPr>
          <p:txBody>
            <a:bodyPr wrap="square" lIns="45719" tIns="45719" rIns="45719" bIns="45719" numCol="1" rtlCol="1" anchor="ctr">
              <a:noAutofit/>
            </a:bodyPr>
            <a:lstStyle/>
            <a:p>
              <a:pPr algn="ctr" defTabSz="466725" rtl="1">
                <a:lnSpc>
                  <a:spcPct val="90000"/>
                </a:lnSpc>
                <a:spcBef>
                  <a:spcPts val="700"/>
                </a:spcBef>
                <a:defRPr sz="1000">
                  <a:solidFill>
                    <a:srgbClr val="FFFFFF"/>
                  </a:solidFill>
                </a:defRPr>
              </a:pPr>
              <a:endParaRPr>
                <a:latin typeface="Sakkal Majalla" panose="02000000000000000000" pitchFamily="2" charset="-78"/>
                <a:cs typeface="Sakkal Majalla" panose="02000000000000000000" pitchFamily="2" charset="-78"/>
              </a:endParaRPr>
            </a:p>
          </p:txBody>
        </p:sp>
        <p:grpSp>
          <p:nvGrpSpPr>
            <p:cNvPr id="529" name="Group"/>
            <p:cNvGrpSpPr/>
            <p:nvPr/>
          </p:nvGrpSpPr>
          <p:grpSpPr>
            <a:xfrm>
              <a:off x="1804123" y="0"/>
              <a:ext cx="1288662" cy="773198"/>
              <a:chOff x="0" y="0"/>
              <a:chExt cx="1288661" cy="773197"/>
            </a:xfrm>
          </p:grpSpPr>
          <p:sp>
            <p:nvSpPr>
              <p:cNvPr id="527" name="Rounded Rectangle"/>
              <p:cNvSpPr/>
              <p:nvPr/>
            </p:nvSpPr>
            <p:spPr>
              <a:xfrm>
                <a:off x="0" y="0"/>
                <a:ext cx="1288661" cy="773197"/>
              </a:xfrm>
              <a:prstGeom prst="roundRect">
                <a:avLst>
                  <a:gd name="adj" fmla="val 10000"/>
                </a:avLst>
              </a:prstGeom>
              <a:solidFill>
                <a:schemeClr val="accent1"/>
              </a:solidFill>
              <a:ln w="12700" cap="flat">
                <a:solidFill>
                  <a:srgbClr val="FFFFFF"/>
                </a:solidFill>
                <a:prstDash val="solid"/>
                <a:miter lim="800000"/>
              </a:ln>
              <a:effectLst/>
            </p:spPr>
            <p:txBody>
              <a:bodyPr wrap="square" lIns="45719" tIns="45719" rIns="45719" bIns="45719" numCol="1" rtlCol="1" anchor="ctr">
                <a:noAutofit/>
              </a:bodyPr>
              <a:lstStyle/>
              <a:p>
                <a:pPr algn="ctr" defTabSz="711200" rtl="1">
                  <a:lnSpc>
                    <a:spcPct val="90000"/>
                  </a:lnSpc>
                  <a:spcBef>
                    <a:spcPts val="700"/>
                  </a:spcBef>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528" name="Purchase"/>
              <p:cNvSpPr txBox="1"/>
              <p:nvPr/>
            </p:nvSpPr>
            <p:spPr>
              <a:xfrm>
                <a:off x="22646" y="211166"/>
                <a:ext cx="1243369" cy="350864"/>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60960" tIns="60960" rIns="60960" bIns="60960" numCol="1" rtlCol="1" anchor="ctr">
                <a:spAutoFit/>
              </a:bodyPr>
              <a:lstStyle>
                <a:lvl1pPr algn="ctr" defTabSz="711200" rtl="1">
                  <a:lnSpc>
                    <a:spcPct val="90000"/>
                  </a:lnSpc>
                  <a:spcBef>
                    <a:spcPts val="600"/>
                  </a:spcBef>
                  <a:defRPr sz="1600">
                    <a:solidFill>
                      <a:srgbClr val="FFFFFF"/>
                    </a:solidFill>
                  </a:defRPr>
                </a:lvl1pPr>
              </a:lstStyle>
              <a:p>
                <a:pPr rtl="1"/>
                <a:r>
                  <a:rPr dirty="0" err="1">
                    <a:latin typeface="Sakkal Majalla" panose="02000000000000000000" pitchFamily="2" charset="-78"/>
                    <a:cs typeface="Sakkal Majalla" panose="02000000000000000000" pitchFamily="2" charset="-78"/>
                  </a:rPr>
                  <a:t>الشراء</a:t>
                </a:r>
                <a:endParaRPr dirty="0">
                  <a:latin typeface="Sakkal Majalla" panose="02000000000000000000" pitchFamily="2" charset="-78"/>
                  <a:cs typeface="Sakkal Majalla" panose="02000000000000000000" pitchFamily="2" charset="-78"/>
                </a:endParaRPr>
              </a:p>
            </p:txBody>
          </p:sp>
        </p:grpSp>
        <p:sp>
          <p:nvSpPr>
            <p:cNvPr id="530" name="Arrow"/>
            <p:cNvSpPr/>
            <p:nvPr/>
          </p:nvSpPr>
          <p:spPr>
            <a:xfrm>
              <a:off x="3221650" y="226805"/>
              <a:ext cx="273196" cy="319588"/>
            </a:xfrm>
            <a:prstGeom prst="rightArrow">
              <a:avLst>
                <a:gd name="adj1" fmla="val 60000"/>
                <a:gd name="adj2" fmla="val 50000"/>
              </a:avLst>
            </a:prstGeom>
            <a:solidFill>
              <a:srgbClr val="A8A9B6"/>
            </a:solidFill>
            <a:ln w="12700" cap="flat">
              <a:noFill/>
              <a:miter lim="400000"/>
            </a:ln>
            <a:effectLst/>
          </p:spPr>
          <p:txBody>
            <a:bodyPr wrap="square" lIns="45719" tIns="45719" rIns="45719" bIns="45719" numCol="1" rtlCol="1" anchor="ctr">
              <a:noAutofit/>
            </a:bodyPr>
            <a:lstStyle/>
            <a:p>
              <a:pPr algn="ctr" defTabSz="466725" rtl="1">
                <a:lnSpc>
                  <a:spcPct val="90000"/>
                </a:lnSpc>
                <a:spcBef>
                  <a:spcPts val="700"/>
                </a:spcBef>
                <a:defRPr sz="1000">
                  <a:solidFill>
                    <a:srgbClr val="FFFFFF"/>
                  </a:solidFill>
                </a:defRPr>
              </a:pPr>
              <a:endParaRPr>
                <a:latin typeface="Sakkal Majalla" panose="02000000000000000000" pitchFamily="2" charset="-78"/>
                <a:cs typeface="Sakkal Majalla" panose="02000000000000000000" pitchFamily="2" charset="-78"/>
              </a:endParaRPr>
            </a:p>
          </p:txBody>
        </p:sp>
        <p:grpSp>
          <p:nvGrpSpPr>
            <p:cNvPr id="533" name="Group"/>
            <p:cNvGrpSpPr/>
            <p:nvPr/>
          </p:nvGrpSpPr>
          <p:grpSpPr>
            <a:xfrm>
              <a:off x="3608247" y="0"/>
              <a:ext cx="1288662" cy="773198"/>
              <a:chOff x="0" y="0"/>
              <a:chExt cx="1288661" cy="773197"/>
            </a:xfrm>
          </p:grpSpPr>
          <p:sp>
            <p:nvSpPr>
              <p:cNvPr id="531" name="Rounded Rectangle"/>
              <p:cNvSpPr/>
              <p:nvPr/>
            </p:nvSpPr>
            <p:spPr>
              <a:xfrm>
                <a:off x="0" y="0"/>
                <a:ext cx="1288661" cy="773197"/>
              </a:xfrm>
              <a:prstGeom prst="roundRect">
                <a:avLst>
                  <a:gd name="adj" fmla="val 10000"/>
                </a:avLst>
              </a:prstGeom>
              <a:solidFill>
                <a:schemeClr val="accent1"/>
              </a:solidFill>
              <a:ln w="12700" cap="flat">
                <a:solidFill>
                  <a:srgbClr val="FFFFFF"/>
                </a:solidFill>
                <a:prstDash val="solid"/>
                <a:miter lim="800000"/>
              </a:ln>
              <a:effectLst/>
            </p:spPr>
            <p:txBody>
              <a:bodyPr wrap="square" lIns="45719" tIns="45719" rIns="45719" bIns="45719" numCol="1" rtlCol="1" anchor="ctr">
                <a:noAutofit/>
              </a:bodyPr>
              <a:lstStyle/>
              <a:p>
                <a:pPr algn="ctr" defTabSz="711200" rtl="1">
                  <a:lnSpc>
                    <a:spcPct val="90000"/>
                  </a:lnSpc>
                  <a:spcBef>
                    <a:spcPts val="700"/>
                  </a:spcBef>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532" name="Storage"/>
              <p:cNvSpPr txBox="1"/>
              <p:nvPr/>
            </p:nvSpPr>
            <p:spPr>
              <a:xfrm>
                <a:off x="22645" y="211166"/>
                <a:ext cx="1243369" cy="350864"/>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60960" tIns="60960" rIns="60960" bIns="60960" numCol="1" rtlCol="1" anchor="ctr">
                <a:spAutoFit/>
              </a:bodyPr>
              <a:lstStyle>
                <a:lvl1pPr algn="ctr" defTabSz="711200" rtl="1">
                  <a:lnSpc>
                    <a:spcPct val="90000"/>
                  </a:lnSpc>
                  <a:spcBef>
                    <a:spcPts val="600"/>
                  </a:spcBef>
                  <a:defRPr sz="1600">
                    <a:solidFill>
                      <a:srgbClr val="FFFFFF"/>
                    </a:solidFill>
                  </a:defRPr>
                </a:lvl1pPr>
              </a:lstStyle>
              <a:p>
                <a:pPr rtl="1"/>
                <a:r>
                  <a:rPr dirty="0" err="1">
                    <a:latin typeface="Sakkal Majalla" panose="02000000000000000000" pitchFamily="2" charset="-78"/>
                    <a:cs typeface="Sakkal Majalla" panose="02000000000000000000" pitchFamily="2" charset="-78"/>
                  </a:rPr>
                  <a:t>التخزين</a:t>
                </a:r>
                <a:endParaRPr dirty="0">
                  <a:latin typeface="Sakkal Majalla" panose="02000000000000000000" pitchFamily="2" charset="-78"/>
                  <a:cs typeface="Sakkal Majalla" panose="02000000000000000000" pitchFamily="2" charset="-78"/>
                </a:endParaRPr>
              </a:p>
            </p:txBody>
          </p:sp>
        </p:grpSp>
        <p:sp>
          <p:nvSpPr>
            <p:cNvPr id="534" name="Arrow"/>
            <p:cNvSpPr/>
            <p:nvPr/>
          </p:nvSpPr>
          <p:spPr>
            <a:xfrm>
              <a:off x="5025775" y="226805"/>
              <a:ext cx="273196" cy="319588"/>
            </a:xfrm>
            <a:prstGeom prst="rightArrow">
              <a:avLst>
                <a:gd name="adj1" fmla="val 60000"/>
                <a:gd name="adj2" fmla="val 50000"/>
              </a:avLst>
            </a:prstGeom>
            <a:solidFill>
              <a:srgbClr val="A8A9B6"/>
            </a:solidFill>
            <a:ln w="12700" cap="flat">
              <a:noFill/>
              <a:miter lim="400000"/>
            </a:ln>
            <a:effectLst/>
          </p:spPr>
          <p:txBody>
            <a:bodyPr wrap="square" lIns="45719" tIns="45719" rIns="45719" bIns="45719" numCol="1" rtlCol="1" anchor="ctr">
              <a:noAutofit/>
            </a:bodyPr>
            <a:lstStyle/>
            <a:p>
              <a:pPr algn="ctr" defTabSz="466725" rtl="1">
                <a:lnSpc>
                  <a:spcPct val="90000"/>
                </a:lnSpc>
                <a:spcBef>
                  <a:spcPts val="700"/>
                </a:spcBef>
                <a:defRPr sz="1000">
                  <a:solidFill>
                    <a:srgbClr val="FFFFFF"/>
                  </a:solidFill>
                </a:defRPr>
              </a:pPr>
              <a:endParaRPr>
                <a:latin typeface="Sakkal Majalla" panose="02000000000000000000" pitchFamily="2" charset="-78"/>
                <a:cs typeface="Sakkal Majalla" panose="02000000000000000000" pitchFamily="2" charset="-78"/>
              </a:endParaRPr>
            </a:p>
          </p:txBody>
        </p:sp>
        <p:grpSp>
          <p:nvGrpSpPr>
            <p:cNvPr id="537" name="Group"/>
            <p:cNvGrpSpPr/>
            <p:nvPr/>
          </p:nvGrpSpPr>
          <p:grpSpPr>
            <a:xfrm>
              <a:off x="5412373" y="0"/>
              <a:ext cx="1288662" cy="773198"/>
              <a:chOff x="0" y="0"/>
              <a:chExt cx="1288661" cy="773197"/>
            </a:xfrm>
          </p:grpSpPr>
          <p:sp>
            <p:nvSpPr>
              <p:cNvPr id="535" name="Rounded Rectangle"/>
              <p:cNvSpPr/>
              <p:nvPr/>
            </p:nvSpPr>
            <p:spPr>
              <a:xfrm>
                <a:off x="0" y="0"/>
                <a:ext cx="1288661" cy="773197"/>
              </a:xfrm>
              <a:prstGeom prst="roundRect">
                <a:avLst>
                  <a:gd name="adj" fmla="val 10000"/>
                </a:avLst>
              </a:prstGeom>
              <a:solidFill>
                <a:schemeClr val="accent1"/>
              </a:solidFill>
              <a:ln w="12700" cap="flat">
                <a:solidFill>
                  <a:srgbClr val="FFFFFF"/>
                </a:solidFill>
                <a:prstDash val="solid"/>
                <a:miter lim="800000"/>
              </a:ln>
              <a:effectLst/>
            </p:spPr>
            <p:txBody>
              <a:bodyPr wrap="square" lIns="45719" tIns="45719" rIns="45719" bIns="45719" numCol="1" rtlCol="1" anchor="ctr">
                <a:noAutofit/>
              </a:bodyPr>
              <a:lstStyle/>
              <a:p>
                <a:pPr algn="ctr" defTabSz="711200" rtl="1">
                  <a:lnSpc>
                    <a:spcPct val="90000"/>
                  </a:lnSpc>
                  <a:spcBef>
                    <a:spcPts val="700"/>
                  </a:spcBef>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536" name="Transport"/>
              <p:cNvSpPr txBox="1"/>
              <p:nvPr/>
            </p:nvSpPr>
            <p:spPr>
              <a:xfrm>
                <a:off x="22645" y="211166"/>
                <a:ext cx="1243369" cy="350864"/>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60960" tIns="60960" rIns="60960" bIns="60960" numCol="1" rtlCol="1" anchor="ctr">
                <a:spAutoFit/>
              </a:bodyPr>
              <a:lstStyle>
                <a:lvl1pPr algn="ctr" defTabSz="711200" rtl="1">
                  <a:lnSpc>
                    <a:spcPct val="90000"/>
                  </a:lnSpc>
                  <a:spcBef>
                    <a:spcPts val="600"/>
                  </a:spcBef>
                  <a:defRPr sz="1600">
                    <a:solidFill>
                      <a:srgbClr val="FFFFFF"/>
                    </a:solidFill>
                  </a:defRPr>
                </a:lvl1pPr>
              </a:lstStyle>
              <a:p>
                <a:pPr rtl="1"/>
                <a:r>
                  <a:rPr dirty="0" err="1">
                    <a:latin typeface="Sakkal Majalla" panose="02000000000000000000" pitchFamily="2" charset="-78"/>
                    <a:cs typeface="Sakkal Majalla" panose="02000000000000000000" pitchFamily="2" charset="-78"/>
                  </a:rPr>
                  <a:t>النقل</a:t>
                </a:r>
                <a:endParaRPr dirty="0">
                  <a:latin typeface="Sakkal Majalla" panose="02000000000000000000" pitchFamily="2" charset="-78"/>
                  <a:cs typeface="Sakkal Majalla" panose="02000000000000000000" pitchFamily="2" charset="-78"/>
                </a:endParaRPr>
              </a:p>
            </p:txBody>
          </p:sp>
        </p:grpSp>
        <p:sp>
          <p:nvSpPr>
            <p:cNvPr id="538" name="Arrow"/>
            <p:cNvSpPr/>
            <p:nvPr/>
          </p:nvSpPr>
          <p:spPr>
            <a:xfrm>
              <a:off x="6829898" y="226805"/>
              <a:ext cx="273196" cy="319588"/>
            </a:xfrm>
            <a:prstGeom prst="rightArrow">
              <a:avLst>
                <a:gd name="adj1" fmla="val 60000"/>
                <a:gd name="adj2" fmla="val 50000"/>
              </a:avLst>
            </a:prstGeom>
            <a:solidFill>
              <a:srgbClr val="A8A9B6"/>
            </a:solidFill>
            <a:ln w="12700" cap="flat">
              <a:noFill/>
              <a:miter lim="400000"/>
            </a:ln>
            <a:effectLst/>
          </p:spPr>
          <p:txBody>
            <a:bodyPr wrap="square" lIns="45719" tIns="45719" rIns="45719" bIns="45719" numCol="1" rtlCol="1" anchor="ctr">
              <a:noAutofit/>
            </a:bodyPr>
            <a:lstStyle/>
            <a:p>
              <a:pPr algn="ctr" defTabSz="466725" rtl="1">
                <a:lnSpc>
                  <a:spcPct val="90000"/>
                </a:lnSpc>
                <a:spcBef>
                  <a:spcPts val="700"/>
                </a:spcBef>
                <a:defRPr sz="1000">
                  <a:solidFill>
                    <a:srgbClr val="FFFFFF"/>
                  </a:solidFill>
                </a:defRPr>
              </a:pPr>
              <a:endParaRPr>
                <a:latin typeface="Sakkal Majalla" panose="02000000000000000000" pitchFamily="2" charset="-78"/>
                <a:cs typeface="Sakkal Majalla" panose="02000000000000000000" pitchFamily="2" charset="-78"/>
              </a:endParaRPr>
            </a:p>
          </p:txBody>
        </p:sp>
        <p:grpSp>
          <p:nvGrpSpPr>
            <p:cNvPr id="541" name="Group"/>
            <p:cNvGrpSpPr/>
            <p:nvPr/>
          </p:nvGrpSpPr>
          <p:grpSpPr>
            <a:xfrm>
              <a:off x="7216496" y="0"/>
              <a:ext cx="1288662" cy="773198"/>
              <a:chOff x="0" y="0"/>
              <a:chExt cx="1288661" cy="773197"/>
            </a:xfrm>
          </p:grpSpPr>
          <p:sp>
            <p:nvSpPr>
              <p:cNvPr id="539" name="Rounded Rectangle"/>
              <p:cNvSpPr/>
              <p:nvPr/>
            </p:nvSpPr>
            <p:spPr>
              <a:xfrm>
                <a:off x="0" y="0"/>
                <a:ext cx="1288661" cy="773197"/>
              </a:xfrm>
              <a:prstGeom prst="roundRect">
                <a:avLst>
                  <a:gd name="adj" fmla="val 10000"/>
                </a:avLst>
              </a:prstGeom>
              <a:solidFill>
                <a:schemeClr val="accent1"/>
              </a:solidFill>
              <a:ln w="12700" cap="flat">
                <a:solidFill>
                  <a:srgbClr val="FFFFFF"/>
                </a:solidFill>
                <a:prstDash val="solid"/>
                <a:miter lim="800000"/>
              </a:ln>
              <a:effectLst/>
            </p:spPr>
            <p:txBody>
              <a:bodyPr wrap="square" lIns="45719" tIns="45719" rIns="45719" bIns="45719" numCol="1" rtlCol="1" anchor="ctr">
                <a:noAutofit/>
              </a:bodyPr>
              <a:lstStyle/>
              <a:p>
                <a:pPr algn="ctr" defTabSz="711200" rtl="1">
                  <a:lnSpc>
                    <a:spcPct val="90000"/>
                  </a:lnSpc>
                  <a:spcBef>
                    <a:spcPts val="700"/>
                  </a:spcBef>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540" name="Distribution"/>
              <p:cNvSpPr txBox="1"/>
              <p:nvPr/>
            </p:nvSpPr>
            <p:spPr>
              <a:xfrm>
                <a:off x="22645" y="211166"/>
                <a:ext cx="1243369" cy="350864"/>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60960" tIns="60960" rIns="60960" bIns="60960" numCol="1" rtlCol="1" anchor="ctr">
                <a:spAutoFit/>
              </a:bodyPr>
              <a:lstStyle>
                <a:lvl1pPr algn="ctr" defTabSz="711200" rtl="1">
                  <a:lnSpc>
                    <a:spcPct val="90000"/>
                  </a:lnSpc>
                  <a:spcBef>
                    <a:spcPts val="600"/>
                  </a:spcBef>
                  <a:defRPr sz="1600">
                    <a:solidFill>
                      <a:srgbClr val="FFFFFF"/>
                    </a:solidFill>
                  </a:defRPr>
                </a:lvl1pPr>
              </a:lstStyle>
              <a:p>
                <a:pPr rtl="1"/>
                <a:r>
                  <a:rPr dirty="0" err="1">
                    <a:latin typeface="Sakkal Majalla" panose="02000000000000000000" pitchFamily="2" charset="-78"/>
                    <a:cs typeface="Sakkal Majalla" panose="02000000000000000000" pitchFamily="2" charset="-78"/>
                  </a:rPr>
                  <a:t>التوزيع</a:t>
                </a:r>
                <a:endParaRPr dirty="0">
                  <a:latin typeface="Sakkal Majalla" panose="02000000000000000000" pitchFamily="2" charset="-78"/>
                  <a:cs typeface="Sakkal Majalla" panose="02000000000000000000" pitchFamily="2" charset="-78"/>
                </a:endParaRPr>
              </a:p>
            </p:txBody>
          </p:sp>
        </p:grpSp>
      </p:grpSp>
      <p:sp>
        <p:nvSpPr>
          <p:cNvPr id="543" name="Accolade fermante 11"/>
          <p:cNvSpPr/>
          <p:nvPr/>
        </p:nvSpPr>
        <p:spPr>
          <a:xfrm rot="5400000">
            <a:off x="5793056" y="-1488638"/>
            <a:ext cx="720081" cy="839511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965" y="0"/>
                  <a:pt x="10800" y="69"/>
                  <a:pt x="10800" y="154"/>
                </a:cubicBezTo>
                <a:lnTo>
                  <a:pt x="10800" y="10646"/>
                </a:lnTo>
                <a:cubicBezTo>
                  <a:pt x="10800" y="10731"/>
                  <a:pt x="15635" y="10800"/>
                  <a:pt x="21600" y="10800"/>
                </a:cubicBezTo>
                <a:cubicBezTo>
                  <a:pt x="15635" y="10800"/>
                  <a:pt x="10800" y="10869"/>
                  <a:pt x="10800" y="10954"/>
                </a:cubicBezTo>
                <a:lnTo>
                  <a:pt x="10800" y="21446"/>
                </a:lnTo>
                <a:cubicBezTo>
                  <a:pt x="10800" y="21531"/>
                  <a:pt x="5965" y="21600"/>
                  <a:pt x="0" y="21600"/>
                </a:cubicBezTo>
              </a:path>
            </a:pathLst>
          </a:custGeom>
          <a:ln w="19050">
            <a:solidFill>
              <a:srgbClr val="000000"/>
            </a:solidFill>
            <a:miter/>
          </a:ln>
        </p:spPr>
        <p:txBody>
          <a:bodyPr lIns="45719" rIns="45719" rtlCol="1" anchor="ctr"/>
          <a:lstStyle/>
          <a:p>
            <a:pPr algn="ctr" rtl="1">
              <a:defRPr>
                <a:latin typeface="+mj-lt"/>
                <a:ea typeface="+mj-ea"/>
                <a:cs typeface="+mj-cs"/>
                <a:sym typeface="Source Sans Pro Regular"/>
              </a:defRPr>
            </a:pPr>
            <a:endParaRPr/>
          </a:p>
        </p:txBody>
      </p:sp>
      <p:sp>
        <p:nvSpPr>
          <p:cNvPr id="544" name="Espace réservé du contenu 2"/>
          <p:cNvSpPr txBox="1"/>
          <p:nvPr/>
        </p:nvSpPr>
        <p:spPr>
          <a:xfrm>
            <a:off x="1641728" y="5072168"/>
            <a:ext cx="8873048" cy="115212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ormAutofit/>
          </a:bodyPr>
          <a:lstStyle/>
          <a:p>
            <a:pPr algn="ctr" rtl="1">
              <a:defRPr sz="2400">
                <a:latin typeface="+mj-lt"/>
                <a:ea typeface="+mj-ea"/>
                <a:cs typeface="+mj-cs"/>
                <a:sym typeface="Source Sans Pro Regular"/>
              </a:defRPr>
            </a:pPr>
            <a:r>
              <a:rPr lang="ar-EG">
                <a:latin typeface="Sakkal Majalla" panose="02000000000000000000" pitchFamily="2" charset="-78"/>
                <a:cs typeface="Sakkal Majalla" panose="02000000000000000000" pitchFamily="2" charset="-78"/>
              </a:rPr>
              <a:t>ال</a:t>
            </a:r>
            <a:r>
              <a:rPr>
                <a:latin typeface="Sakkal Majalla" panose="02000000000000000000" pitchFamily="2" charset="-78"/>
                <a:cs typeface="Sakkal Majalla" panose="02000000000000000000" pitchFamily="2" charset="-78"/>
              </a:rPr>
              <a:t>أصناف</a:t>
            </a:r>
            <a:r>
              <a:rPr dirty="0">
                <a:latin typeface="Sakkal Majalla" panose="02000000000000000000" pitchFamily="2" charset="-78"/>
                <a:cs typeface="Sakkal Majalla" panose="02000000000000000000" pitchFamily="2" charset="-78"/>
              </a:rPr>
              <a:t>؟ - </a:t>
            </a:r>
            <a:r>
              <a:rPr dirty="0" err="1">
                <a:latin typeface="Sakkal Majalla" panose="02000000000000000000" pitchFamily="2" charset="-78"/>
                <a:cs typeface="Sakkal Majalla" panose="02000000000000000000" pitchFamily="2" charset="-78"/>
              </a:rPr>
              <a:t>الكميات</a:t>
            </a:r>
            <a:r>
              <a:rPr dirty="0">
                <a:latin typeface="Sakkal Majalla" panose="02000000000000000000" pitchFamily="2" charset="-78"/>
                <a:cs typeface="Sakkal Majalla" panose="02000000000000000000" pitchFamily="2" charset="-78"/>
              </a:rPr>
              <a:t>؟ - </a:t>
            </a:r>
            <a:r>
              <a:rPr dirty="0" err="1">
                <a:latin typeface="Sakkal Majalla" panose="02000000000000000000" pitchFamily="2" charset="-78"/>
                <a:cs typeface="Sakkal Majalla" panose="02000000000000000000" pitchFamily="2" charset="-78"/>
              </a:rPr>
              <a:t>الجودة</a:t>
            </a:r>
            <a:r>
              <a:rPr dirty="0">
                <a:latin typeface="Sakkal Majalla" panose="02000000000000000000" pitchFamily="2" charset="-78"/>
                <a:cs typeface="Sakkal Majalla" panose="02000000000000000000" pitchFamily="2" charset="-78"/>
              </a:rPr>
              <a:t>؟ - </a:t>
            </a:r>
            <a:r>
              <a:rPr dirty="0" err="1">
                <a:latin typeface="Sakkal Majalla" panose="02000000000000000000" pitchFamily="2" charset="-78"/>
                <a:cs typeface="Sakkal Majalla" panose="02000000000000000000" pitchFamily="2" charset="-78"/>
              </a:rPr>
              <a:t>الوتيرة</a:t>
            </a:r>
            <a:r>
              <a:rPr dirty="0">
                <a:latin typeface="Sakkal Majalla" panose="02000000000000000000" pitchFamily="2" charset="-78"/>
                <a:cs typeface="Sakkal Majalla" panose="02000000000000000000" pitchFamily="2" charset="-78"/>
              </a:rPr>
              <a:t>؟</a:t>
            </a:r>
          </a:p>
          <a:p>
            <a:pPr algn="ctr" rtl="1">
              <a:defRPr sz="24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الجدول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الزمني</a:t>
            </a:r>
            <a:r>
              <a:rPr dirty="0">
                <a:latin typeface="Sakkal Majalla" panose="02000000000000000000" pitchFamily="2" charset="-78"/>
                <a:cs typeface="Sakkal Majalla" panose="02000000000000000000" pitchFamily="2" charset="-78"/>
              </a:rPr>
              <a:t>؟ - </a:t>
            </a:r>
            <a:r>
              <a:rPr dirty="0" err="1">
                <a:latin typeface="Sakkal Majalla" panose="02000000000000000000" pitchFamily="2" charset="-78"/>
                <a:cs typeface="Sakkal Majalla" panose="02000000000000000000" pitchFamily="2" charset="-78"/>
              </a:rPr>
              <a:t>أين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المستفيد</a:t>
            </a:r>
            <a:r>
              <a:rPr dirty="0">
                <a:latin typeface="Sakkal Majalla" panose="02000000000000000000" pitchFamily="2" charset="-78"/>
                <a:cs typeface="Sakkal Majalla" panose="02000000000000000000" pitchFamily="2" charset="-78"/>
              </a:rPr>
              <a:t>؟ - </a:t>
            </a:r>
            <a:r>
              <a:rPr dirty="0" err="1">
                <a:latin typeface="Sakkal Majalla" panose="02000000000000000000" pitchFamily="2" charset="-78"/>
                <a:cs typeface="Sakkal Majalla" panose="02000000000000000000" pitchFamily="2" charset="-78"/>
              </a:rPr>
              <a:t>هل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هناك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حاجة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خدمات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صلة</a:t>
            </a:r>
            <a:r>
              <a:rPr dirty="0">
                <a:latin typeface="Sakkal Majalla" panose="02000000000000000000" pitchFamily="2" charset="-78"/>
                <a:cs typeface="Sakkal Majalla" panose="02000000000000000000" pitchFamily="2" charset="-78"/>
              </a:rPr>
              <a:t>؟</a:t>
            </a:r>
          </a:p>
        </p:txBody>
      </p:sp>
      <p:sp>
        <p:nvSpPr>
          <p:cNvPr id="545" name="Title 1"/>
          <p:cNvSpPr txBox="1">
            <a:spLocks noGrp="1"/>
          </p:cNvSpPr>
          <p:nvPr>
            <p:ph type="title"/>
          </p:nvPr>
        </p:nvSpPr>
        <p:spPr>
          <a:xfrm>
            <a:off x="373371" y="-30963"/>
            <a:ext cx="4442455" cy="646113"/>
          </a:xfrm>
          <a:prstGeom prst="rect">
            <a:avLst/>
          </a:prstGeom>
        </p:spPr>
        <p:txBody>
          <a:bodyPr rtlCol="1"/>
          <a:lstStyle/>
          <a:p>
            <a:pPr rtl="1"/>
            <a:r>
              <a:rPr lang="ar" b="1" dirty="0">
                <a:latin typeface="Sakkal Majalla" panose="02000000000000000000" pitchFamily="2" charset="-78"/>
                <a:cs typeface="Sakkal Majalla" panose="02000000000000000000" pitchFamily="2" charset="-78"/>
              </a:rPr>
              <a:t>خطة الإمدادات اللوجستية</a:t>
            </a: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 name="Slide Number Placeholder 5"/>
          <p:cNvSpPr txBox="1">
            <a:spLocks noGrp="1"/>
          </p:cNvSpPr>
          <p:nvPr>
            <p:ph type="sldNum" sz="quarter" idx="2"/>
          </p:nvPr>
        </p:nvSpPr>
        <p:spPr>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28</a:t>
            </a:fld>
            <a:endParaRPr/>
          </a:p>
        </p:txBody>
      </p:sp>
      <p:sp>
        <p:nvSpPr>
          <p:cNvPr id="548" name="Content Placeholder 2"/>
          <p:cNvSpPr txBox="1">
            <a:spLocks noGrp="1"/>
          </p:cNvSpPr>
          <p:nvPr>
            <p:ph type="body" idx="1"/>
          </p:nvPr>
        </p:nvSpPr>
        <p:spPr>
          <a:xfrm>
            <a:off x="4477682" y="1582437"/>
            <a:ext cx="7118307" cy="4137643"/>
          </a:xfrm>
          <a:prstGeom prst="rect">
            <a:avLst/>
          </a:prstGeom>
        </p:spPr>
        <p:txBody>
          <a:bodyPr rtlCol="1">
            <a:noAutofit/>
          </a:bodyPr>
          <a:lstStyle/>
          <a:p>
            <a:pPr marL="342900" indent="-342900" rtl="1">
              <a:spcBef>
                <a:spcPts val="1200"/>
              </a:spcBef>
              <a:buFont typeface="Arial" panose="020B0604020202020204" pitchFamily="34" charset="0"/>
              <a:buChar char="•"/>
              <a:defRPr sz="1900"/>
            </a:pPr>
            <a:r>
              <a:rPr lang="ar" sz="2200" dirty="0">
                <a:latin typeface="Sakkal Majalla" panose="02000000000000000000" pitchFamily="2" charset="-78"/>
                <a:cs typeface="Sakkal Majalla" panose="02000000000000000000" pitchFamily="2" charset="-78"/>
              </a:rPr>
              <a:t>اللوجستيات عنصرٌ ضروريٌّ لنجاح التدخُّل السريع. </a:t>
            </a:r>
            <a:r>
              <a:rPr lang="ar-EG" sz="2200" dirty="0">
                <a:latin typeface="Sakkal Majalla" panose="02000000000000000000" pitchFamily="2" charset="-78"/>
                <a:cs typeface="Sakkal Majalla" panose="02000000000000000000" pitchFamily="2" charset="-78"/>
              </a:rPr>
              <a:t>و</a:t>
            </a:r>
            <a:r>
              <a:rPr lang="ar" sz="2200" dirty="0">
                <a:latin typeface="Sakkal Majalla" panose="02000000000000000000" pitchFamily="2" charset="-78"/>
                <a:cs typeface="Sakkal Majalla" panose="02000000000000000000" pitchFamily="2" charset="-78"/>
              </a:rPr>
              <a:t>حتى تكون اللوجستيات فعَّالة، فإنها تعتمد على إعداد المعدات، والمخزون، والأساليب، وكذلك المهارات التي تُحدَّث باستمرار: كن مستعد</a:t>
            </a:r>
            <a:r>
              <a:rPr lang="ar-EG" sz="2200" dirty="0">
                <a:latin typeface="Sakkal Majalla" panose="02000000000000000000" pitchFamily="2" charset="-78"/>
                <a:cs typeface="Sakkal Majalla" panose="02000000000000000000" pitchFamily="2" charset="-78"/>
              </a:rPr>
              <a:t>ّ</a:t>
            </a:r>
            <a:r>
              <a:rPr lang="ar" sz="2200" dirty="0">
                <a:latin typeface="Sakkal Majalla" panose="02000000000000000000" pitchFamily="2" charset="-78"/>
                <a:cs typeface="Sakkal Majalla" panose="02000000000000000000" pitchFamily="2" charset="-78"/>
              </a:rPr>
              <a:t>ًا.</a:t>
            </a:r>
          </a:p>
          <a:p>
            <a:pPr marL="342900" indent="-342900" rtl="1">
              <a:spcBef>
                <a:spcPts val="1200"/>
              </a:spcBef>
              <a:buFont typeface="Arial" panose="020B0604020202020204" pitchFamily="34" charset="0"/>
              <a:buChar char="•"/>
              <a:defRPr sz="1900"/>
            </a:pPr>
            <a:r>
              <a:rPr lang="ar" sz="2200" dirty="0">
                <a:latin typeface="Sakkal Majalla" panose="02000000000000000000" pitchFamily="2" charset="-78"/>
                <a:cs typeface="Sakkal Majalla" panose="02000000000000000000" pitchFamily="2" charset="-78"/>
              </a:rPr>
              <a:t>من الضروري أن يهتم أخصائيُّو اللوجستيات بالتخصصات الأخرى في الفريق. وهذا من شأنه أن يساعدهم في فهم دينامية الوباء بشكلٍ أفضل، ويجعلهم يتصرفون على نحو أكثر استباقية.</a:t>
            </a:r>
          </a:p>
          <a:p>
            <a:pPr marL="342900" indent="-342900" rtl="1">
              <a:spcBef>
                <a:spcPts val="1200"/>
              </a:spcBef>
              <a:buFont typeface="Arial" panose="020B0604020202020204" pitchFamily="34" charset="0"/>
              <a:buChar char="•"/>
              <a:defRPr sz="1900"/>
            </a:pPr>
            <a:r>
              <a:rPr lang="ar" sz="2200" dirty="0">
                <a:latin typeface="Sakkal Majalla" panose="02000000000000000000" pitchFamily="2" charset="-78"/>
                <a:cs typeface="Sakkal Majalla" panose="02000000000000000000" pitchFamily="2" charset="-78"/>
              </a:rPr>
              <a:t>يؤدي أخصائيو اللوجستيات دورًا محوريً</a:t>
            </a:r>
            <a:r>
              <a:rPr lang="ar-EG" sz="2200" dirty="0">
                <a:latin typeface="Sakkal Majalla" panose="02000000000000000000" pitchFamily="2" charset="-78"/>
                <a:cs typeface="Sakkal Majalla" panose="02000000000000000000" pitchFamily="2" charset="-78"/>
              </a:rPr>
              <a:t>ّ</a:t>
            </a:r>
            <a:r>
              <a:rPr lang="ar" sz="2200" dirty="0">
                <a:latin typeface="Sakkal Majalla" panose="02000000000000000000" pitchFamily="2" charset="-78"/>
                <a:cs typeface="Sakkal Majalla" panose="02000000000000000000" pitchFamily="2" charset="-78"/>
              </a:rPr>
              <a:t>ا في الاستجابة</a:t>
            </a:r>
            <a:r>
              <a:rPr lang="ar-EG" sz="2200" dirty="0">
                <a:latin typeface="Sakkal Majalla" panose="02000000000000000000" pitchFamily="2" charset="-78"/>
                <a:cs typeface="Sakkal Majalla" panose="02000000000000000000" pitchFamily="2" charset="-78"/>
              </a:rPr>
              <a:t>،</a:t>
            </a:r>
            <a:r>
              <a:rPr lang="ar" sz="2200" dirty="0">
                <a:latin typeface="Sakkal Majalla" panose="02000000000000000000" pitchFamily="2" charset="-78"/>
                <a:cs typeface="Sakkal Majalla" panose="02000000000000000000" pitchFamily="2" charset="-78"/>
              </a:rPr>
              <a:t> ويجب </a:t>
            </a:r>
            <a:r>
              <a:rPr lang="ar-EG" sz="2200" dirty="0">
                <a:latin typeface="Sakkal Majalla" panose="02000000000000000000" pitchFamily="2" charset="-78"/>
                <a:cs typeface="Sakkal Majalla" panose="02000000000000000000" pitchFamily="2" charset="-78"/>
              </a:rPr>
              <a:t>من ثَم</a:t>
            </a:r>
            <a:r>
              <a:rPr lang="ar" sz="2200" dirty="0">
                <a:latin typeface="Sakkal Majalla" panose="02000000000000000000" pitchFamily="2" charset="-78"/>
                <a:cs typeface="Sakkal Majalla" panose="02000000000000000000" pitchFamily="2" charset="-78"/>
              </a:rPr>
              <a:t> أن يشاركوا في كل مرحلة من مراحل العملية: التقييم، وإعداد الخطة التشغيلية، والاستجابة، والتقييم النهائي.</a:t>
            </a:r>
          </a:p>
          <a:p>
            <a:pPr marL="342900" indent="-342900" rtl="1">
              <a:spcBef>
                <a:spcPts val="1200"/>
              </a:spcBef>
              <a:buFont typeface="Arial" panose="020B0604020202020204" pitchFamily="34" charset="0"/>
              <a:buChar char="•"/>
              <a:defRPr sz="1900"/>
            </a:pPr>
            <a:r>
              <a:rPr lang="ar" sz="2200" dirty="0">
                <a:latin typeface="Sakkal Majalla" panose="02000000000000000000" pitchFamily="2" charset="-78"/>
                <a:cs typeface="Sakkal Majalla" panose="02000000000000000000" pitchFamily="2" charset="-78"/>
              </a:rPr>
              <a:t>ينبغي أن تضع إدارة فريق الاستجابة السريعة خطة للإمدادات اللوجستية، تشمل: تقدير الاحتياجات، وشراء الأصناف وتخزينها ونقلها وتوزيعها.</a:t>
            </a:r>
          </a:p>
        </p:txBody>
      </p:sp>
      <p:sp>
        <p:nvSpPr>
          <p:cNvPr id="2" name="TextBox 1">
            <a:extLst>
              <a:ext uri="{FF2B5EF4-FFF2-40B4-BE49-F238E27FC236}">
                <a16:creationId xmlns:a16="http://schemas.microsoft.com/office/drawing/2014/main" id="{BD94D769-A1E5-65D1-380A-896408EA7FC6}"/>
              </a:ext>
            </a:extLst>
          </p:cNvPr>
          <p:cNvSpPr txBox="1"/>
          <p:nvPr/>
        </p:nvSpPr>
        <p:spPr>
          <a:xfrm>
            <a:off x="71755" y="650268"/>
            <a:ext cx="2981325" cy="523218"/>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kumimoji="0" lang="ar-EG" sz="2800" b="1" i="0" u="none" strike="noStrike" cap="none" spc="0" normalizeH="0" baseline="0" dirty="0">
                <a:ln>
                  <a:noFill/>
                </a:ln>
                <a:solidFill>
                  <a:schemeClr val="bg1"/>
                </a:solidFill>
                <a:effectLst/>
                <a:uFillTx/>
                <a:latin typeface="Calibri"/>
                <a:ea typeface="Calibri"/>
                <a:cs typeface="Calibri"/>
                <a:sym typeface="Calibri"/>
              </a:rPr>
              <a:t>الرسائل الرئيسية</a:t>
            </a:r>
            <a:endParaRPr kumimoji="0" lang="en-US" sz="2800" b="1" i="0" u="none" strike="noStrike" cap="none" spc="0" normalizeH="0" baseline="0" dirty="0">
              <a:ln>
                <a:noFill/>
              </a:ln>
              <a:solidFill>
                <a:schemeClr val="bg1"/>
              </a:solidFill>
              <a:effectLst/>
              <a:uFillTx/>
              <a:latin typeface="Calibri"/>
              <a:ea typeface="Calibri"/>
              <a:cs typeface="Calibri"/>
              <a:sym typeface="Calibri"/>
            </a:endParaRP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4" name="Slide Number Placeholder 5"/>
          <p:cNvSpPr txBox="1">
            <a:spLocks noGrp="1"/>
          </p:cNvSpPr>
          <p:nvPr>
            <p:ph type="sldNum" sz="quarter" idx="2"/>
          </p:nvPr>
        </p:nvSpPr>
        <p:spPr>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29</a:t>
            </a:fld>
            <a:endParaRPr/>
          </a:p>
        </p:txBody>
      </p:sp>
      <p:sp>
        <p:nvSpPr>
          <p:cNvPr id="2" name="TextBox 1">
            <a:extLst>
              <a:ext uri="{FF2B5EF4-FFF2-40B4-BE49-F238E27FC236}">
                <a16:creationId xmlns:a16="http://schemas.microsoft.com/office/drawing/2014/main" id="{3852178F-B44E-1959-0736-CA5CB4091588}"/>
              </a:ext>
            </a:extLst>
          </p:cNvPr>
          <p:cNvSpPr txBox="1"/>
          <p:nvPr/>
        </p:nvSpPr>
        <p:spPr>
          <a:xfrm>
            <a:off x="4378960" y="2225040"/>
            <a:ext cx="3708400" cy="923328"/>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ar-EG" sz="5400" b="0" i="0" u="none" strike="noStrike" cap="none" spc="0" normalizeH="0" baseline="0" dirty="0">
                <a:ln>
                  <a:noFill/>
                </a:ln>
                <a:solidFill>
                  <a:schemeClr val="bg1"/>
                </a:solidFill>
                <a:effectLst/>
                <a:uFillTx/>
                <a:latin typeface="Calibri"/>
                <a:ea typeface="Calibri"/>
                <a:cs typeface="Calibri"/>
                <a:sym typeface="Calibri"/>
              </a:rPr>
              <a:t>شكرًا لكم</a:t>
            </a:r>
            <a:endParaRPr kumimoji="0" lang="en-US" sz="5400" b="0" i="0" u="none" strike="noStrike" cap="none" spc="0" normalizeH="0" baseline="0" dirty="0">
              <a:ln>
                <a:noFill/>
              </a:ln>
              <a:solidFill>
                <a:schemeClr val="bg1"/>
              </a:solidFill>
              <a:effectLst/>
              <a:uFillTx/>
              <a:latin typeface="Calibri"/>
              <a:ea typeface="Calibri"/>
              <a:cs typeface="Calibri"/>
              <a:sym typeface="Calibri"/>
            </a:endParaRPr>
          </a:p>
        </p:txBody>
      </p:sp>
    </p:spTree>
  </p:cSld>
  <p:clrMapOvr>
    <a:masterClrMapping/>
  </p:clrMapOvr>
  <mc:AlternateContent xmlns:mc="http://schemas.openxmlformats.org/markup-compatibility/2006" xmlns:p14="http://schemas.microsoft.com/office/powerpoint/2010/main">
    <mc:Choice Requires="p14">
      <p:transition spd="slow">
        <p:fade/>
      </p:transition>
    </mc:Choice>
    <mc:Fallback xmlns="" xmlns:a14="http://schemas.microsoft.com/office/drawing/2010/main" xmlns:m="http://schemas.openxmlformats.org/officeDocument/2006/math">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 name="Slide Number Placeholder 5"/>
          <p:cNvSpPr txBox="1">
            <a:spLocks noGrp="1"/>
          </p:cNvSpPr>
          <p:nvPr>
            <p:ph type="sldNum" sz="quarter" idx="2"/>
          </p:nvPr>
        </p:nvSpPr>
        <p:spPr>
          <a:xfrm>
            <a:off x="11480800" y="6330332"/>
            <a:ext cx="167259" cy="25654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3</a:t>
            </a:fld>
            <a:endParaRPr/>
          </a:p>
        </p:txBody>
      </p:sp>
      <p:sp>
        <p:nvSpPr>
          <p:cNvPr id="369" name="Titre 1"/>
          <p:cNvSpPr txBox="1">
            <a:spLocks noGrp="1"/>
          </p:cNvSpPr>
          <p:nvPr>
            <p:ph type="title"/>
          </p:nvPr>
        </p:nvSpPr>
        <p:spPr>
          <a:xfrm>
            <a:off x="325120" y="938377"/>
            <a:ext cx="2794000" cy="977463"/>
          </a:xfrm>
          <a:prstGeom prst="rect">
            <a:avLst/>
          </a:prstGeom>
        </p:spPr>
        <p:txBody>
          <a:bodyPr rtlCol="1"/>
          <a:lstStyle>
            <a:lvl1pPr algn="r" defTabSz="201802" rtl="1">
              <a:defRPr sz="2976"/>
            </a:lvl1pPr>
          </a:lstStyle>
          <a:p>
            <a:pPr rtl="1"/>
            <a:r>
              <a:rPr lang="ar" b="1" dirty="0">
                <a:latin typeface="Sakkal Majalla" panose="02000000000000000000" pitchFamily="2" charset="-78"/>
                <a:cs typeface="Sakkal Majalla" panose="02000000000000000000" pitchFamily="2" charset="-78"/>
              </a:rPr>
              <a:t>أهداف التعلُّم </a:t>
            </a:r>
            <a:br>
              <a:rPr lang="hu-HU" b="1" dirty="0">
                <a:latin typeface="Sakkal Majalla" panose="02000000000000000000" pitchFamily="2" charset="-78"/>
                <a:cs typeface="Sakkal Majalla" panose="02000000000000000000" pitchFamily="2" charset="-78"/>
              </a:rPr>
            </a:br>
            <a:endParaRPr lang="hu-HU" b="1" dirty="0">
              <a:latin typeface="Sakkal Majalla" panose="02000000000000000000" pitchFamily="2" charset="-78"/>
              <a:cs typeface="Sakkal Majalla" panose="02000000000000000000" pitchFamily="2" charset="-78"/>
            </a:endParaRPr>
          </a:p>
        </p:txBody>
      </p:sp>
      <p:sp>
        <p:nvSpPr>
          <p:cNvPr id="370" name="Espace réservé du contenu 2"/>
          <p:cNvSpPr txBox="1">
            <a:spLocks noGrp="1"/>
          </p:cNvSpPr>
          <p:nvPr>
            <p:ph type="body" sz="half" idx="1"/>
          </p:nvPr>
        </p:nvSpPr>
        <p:spPr>
          <a:xfrm>
            <a:off x="4273551" y="2123623"/>
            <a:ext cx="7529515" cy="4266065"/>
          </a:xfrm>
          <a:prstGeom prst="rect">
            <a:avLst/>
          </a:prstGeom>
        </p:spPr>
        <p:txBody>
          <a:bodyPr rtlCol="1"/>
          <a:lstStyle/>
          <a:p>
            <a:pPr marL="54248" indent="-54248" rtl="1"/>
            <a:r>
              <a:rPr lang="ar" b="1" dirty="0">
                <a:solidFill>
                  <a:schemeClr val="tx1"/>
                </a:solidFill>
                <a:latin typeface="Sakkal Majalla" panose="02000000000000000000" pitchFamily="2" charset="-78"/>
                <a:cs typeface="Sakkal Majalla" panose="02000000000000000000" pitchFamily="2" charset="-78"/>
              </a:rPr>
              <a:t>بنهاية هذه الجلسة، سيكون بمقدوركم:</a:t>
            </a:r>
          </a:p>
          <a:p>
            <a:pPr marL="54248" indent="-54248" rtl="1"/>
            <a:endParaRPr dirty="0">
              <a:latin typeface="Sakkal Majalla" panose="02000000000000000000" pitchFamily="2" charset="-78"/>
              <a:cs typeface="Sakkal Majalla" panose="02000000000000000000" pitchFamily="2" charset="-78"/>
            </a:endParaRPr>
          </a:p>
          <a:p>
            <a:pPr marL="342900" indent="-342900" rtl="1">
              <a:buClr>
                <a:srgbClr val="C00000"/>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شرح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أهمية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اللوجستيات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والحاجة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إليها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لدعم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a:t>
            </a:r>
          </a:p>
          <a:p>
            <a:pPr marL="342900" indent="-342900" rtl="1">
              <a:buClr>
                <a:srgbClr val="C00000"/>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اختصاصات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أخصائي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اللوجستيات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a:t>
            </a:r>
          </a:p>
          <a:p>
            <a:pPr marL="342900" indent="-342900" rtl="1">
              <a:buClr>
                <a:srgbClr val="C00000"/>
              </a:buClr>
              <a:buFont typeface="Arial" panose="020B0604020202020204" pitchFamily="34" charset="0"/>
              <a:buChar char="•"/>
            </a:pPr>
            <a:r>
              <a:rPr dirty="0" err="1">
                <a:latin typeface="Sakkal Majalla" panose="02000000000000000000" pitchFamily="2" charset="-78"/>
                <a:cs typeface="Sakkal Majalla" panose="02000000000000000000" pitchFamily="2" charset="-78"/>
              </a:rPr>
              <a:t>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خطوات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الإمدادات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اللوجستية</a:t>
            </a:r>
            <a:r>
              <a:rPr dirty="0">
                <a:latin typeface="Sakkal Majalla" panose="02000000000000000000" pitchFamily="2" charset="-78"/>
                <a:cs typeface="Sakkal Majalla" panose="02000000000000000000" pitchFamily="2" charset="-78"/>
              </a:rPr>
              <a:t>.</a:t>
            </a:r>
          </a:p>
        </p:txBody>
      </p:sp>
      <p:sp>
        <p:nvSpPr>
          <p:cNvPr id="371" name="Rounded Rectangle 4"/>
          <p:cNvSpPr/>
          <p:nvPr/>
        </p:nvSpPr>
        <p:spPr>
          <a:xfrm rot="10800000" flipH="1">
            <a:off x="1039236" y="1641520"/>
            <a:ext cx="2079884" cy="10013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j-lt"/>
                <a:ea typeface="+mj-ea"/>
                <a:cs typeface="+mj-cs"/>
                <a:sym typeface="Source Sans Pro Regular"/>
              </a:defRPr>
            </a:pPr>
            <a:endParaRP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 name="Slide Number Placeholder 5"/>
          <p:cNvSpPr txBox="1">
            <a:spLocks noGrp="1"/>
          </p:cNvSpPr>
          <p:nvPr>
            <p:ph type="sldNum" sz="quarter" idx="2"/>
          </p:nvPr>
        </p:nvSpPr>
        <p:spPr>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30</a:t>
            </a:fld>
            <a:endParaRPr/>
          </a:p>
        </p:txBody>
      </p:sp>
      <p:sp>
        <p:nvSpPr>
          <p:cNvPr id="557" name="Content Placeholder 2"/>
          <p:cNvSpPr txBox="1">
            <a:spLocks noGrp="1"/>
          </p:cNvSpPr>
          <p:nvPr>
            <p:ph type="body" idx="1"/>
          </p:nvPr>
        </p:nvSpPr>
        <p:spPr>
          <a:xfrm>
            <a:off x="301336" y="842964"/>
            <a:ext cx="10794197" cy="5206965"/>
          </a:xfrm>
          <a:prstGeom prst="rect">
            <a:avLst/>
          </a:prstGeom>
        </p:spPr>
        <p:txBody>
          <a:bodyPr lIns="0" tIns="0" rIns="0" bIns="0" rtlCol="1"/>
          <a:lstStyle/>
          <a:p>
            <a:pPr marL="0" marR="0" algn="r" rtl="1" eaLnBrk="0" fontAlgn="base" hangingPunct="0">
              <a:lnSpc>
                <a:spcPct val="115000"/>
              </a:lnSpc>
              <a:spcBef>
                <a:spcPts val="0"/>
              </a:spcBef>
              <a:spcAft>
                <a:spcPts val="1000"/>
              </a:spcAft>
            </a:pPr>
            <a:r>
              <a:rPr lang="ar-MA" sz="16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منصة منظمة الصحة العالمية للتعلُّم في مجال الأمن الصِ</a:t>
            </a:r>
            <a:r>
              <a:rPr lang="ar-EG" sz="16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a:t>
            </a:r>
            <a:r>
              <a:rPr lang="ar-MA" sz="16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حيِّ - مواد تدريبية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16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حقوق هذه المواد التدريبية محفوظة لصالح منظمة الصحة العالمية بموجب حق المؤلف (© منظمة الصحة العالمية 2022). جميع الحقوق محفوظة.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16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يخضع استخدامك لهذه المواد إلى «</a:t>
            </a:r>
            <a:r>
              <a:rPr lang="ar-MA" sz="1600" u="sng" dirty="0">
                <a:solidFill>
                  <a:srgbClr val="0000FF"/>
                </a:solidFill>
                <a:latin typeface="Calibri" panose="020F0502020204030204" pitchFamily="34" charset="0"/>
                <a:cs typeface="Calibri" panose="020F0502020204030204" pitchFamily="34" charset="0"/>
              </a:rPr>
              <a:t>شروط الاستخدام - منصة منظمة الصحة العالمية للتعلُّم في مجال الأمن الصِّحيِّ، مواد تدريبية</a:t>
            </a:r>
            <a:r>
              <a:rPr lang="ar-MA" sz="16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 التي قبلتها عند تنزيلها، وهي متاحة على منصة التعلُّم في مجال الأمن الصِّحيِّ على الرابط الآتي: (</a:t>
            </a:r>
            <a:r>
              <a:rPr lang="en-US" sz="1600" u="sng" dirty="0">
                <a:solidFill>
                  <a:srgbClr val="0000FF"/>
                </a:solidFill>
                <a:effectLst/>
                <a:latin typeface="Calibri" panose="020F0502020204030204" pitchFamily="34" charset="0"/>
                <a:ea typeface="Segoe UI" panose="020B0502040204020203" pitchFamily="34" charset="0"/>
                <a:cs typeface="Calibri" panose="020F0502020204030204" pitchFamily="34" charset="0"/>
                <a:hlinkClick r:id="rId2"/>
              </a:rPr>
              <a:t>https://extranet.who.int/hslp</a:t>
            </a:r>
            <a:r>
              <a:rPr lang="ar-MA" sz="16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en-US" sz="16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16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إذا أحدثت تغييرات في محتويات هذه المواد أو عدَّلتها أو ترجمتها أو نقَّحتها بأي طريقة أخرى، فعليك أن تُوضِّح أن المنظمة ليس لها علاقة من قريبٍ أو بعيدٍ بهذه التعديلات، ولا يجوز أن تستخدم اسم المنظمة أو شعارها في هذه المواد المُعدَّلة.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en-US" sz="1600" dirty="0">
                <a:solidFill>
                  <a:srgbClr val="000000"/>
                </a:solidFill>
                <a:effectLst/>
                <a:latin typeface="Calibri" panose="020F0502020204030204" pitchFamily="34" charset="0"/>
                <a:ea typeface="Segoe UI" panose="020B0502040204020203" pitchFamily="34" charset="0"/>
                <a:cs typeface="Calibri" panose="020F0502020204030204" pitchFamily="34" charset="0"/>
              </a:rPr>
              <a:t>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pPr marL="0" marR="0" algn="r" rtl="1" eaLnBrk="0" fontAlgn="base" hangingPunct="0">
              <a:lnSpc>
                <a:spcPct val="115000"/>
              </a:lnSpc>
              <a:spcBef>
                <a:spcPts val="0"/>
              </a:spcBef>
              <a:spcAft>
                <a:spcPts val="1000"/>
              </a:spcAft>
            </a:pPr>
            <a:r>
              <a:rPr lang="ar-MA" sz="1600" dirty="0">
                <a:solidFill>
                  <a:srgbClr val="000000"/>
                </a:solidFill>
                <a:effectLst/>
                <a:latin typeface="Calibri" panose="020F0502020204030204" pitchFamily="34" charset="0"/>
                <a:ea typeface="Segoe UI" panose="020B0502040204020203" pitchFamily="34" charset="0"/>
                <a:cs typeface="Arial" panose="020B0604020202020204" pitchFamily="34" charset="0"/>
              </a:rPr>
              <a:t>وإذا أحدثت تغييرات في محتويات هذه المواد أو عدَّلتها أو ترجمتها أو نقَّحتها بأي طريقة أخرى، فعليك أن تُفصح عن مصدر المواد من خلال الإسناد الآتي: «هذه المواد التدريبية هي نسخة معدلة من «برنامج التدريب المتقدم لفِرَق الاستجابة السريعة» (متاح على الرابط الآتي: </a:t>
            </a:r>
            <a:r>
              <a:rPr lang="en-US" sz="1600" u="sng" dirty="0">
                <a:solidFill>
                  <a:srgbClr val="0000FF"/>
                </a:solidFill>
                <a:effectLst/>
                <a:latin typeface="Calibri" panose="020F0502020204030204" pitchFamily="34" charset="0"/>
                <a:ea typeface="Segoe UI" panose="020B0502040204020203" pitchFamily="34" charset="0"/>
                <a:cs typeface="Arial" panose="020B0604020202020204" pitchFamily="34" charset="0"/>
                <a:hlinkClick r:id="rId3"/>
              </a:rPr>
              <a:t>https://extranet.who.int/hslp</a:t>
            </a:r>
            <a:r>
              <a:rPr lang="ar-MA" sz="1600" u="sng" dirty="0">
                <a:solidFill>
                  <a:srgbClr val="0000FF"/>
                </a:solidFill>
                <a:effectLst/>
                <a:latin typeface="Calibri" panose="020F0502020204030204" pitchFamily="34" charset="0"/>
                <a:ea typeface="Segoe UI" panose="020B0502040204020203" pitchFamily="34" charset="0"/>
                <a:cs typeface="Arial" panose="020B0604020202020204" pitchFamily="34" charset="0"/>
                <a:hlinkClick r:id="rId3"/>
              </a:rPr>
              <a:t>/</a:t>
            </a:r>
            <a:r>
              <a:rPr lang="ar-MA" sz="1600" dirty="0">
                <a:solidFill>
                  <a:srgbClr val="000000"/>
                </a:solidFill>
                <a:effectLst/>
                <a:latin typeface="Calibri" panose="020F0502020204030204" pitchFamily="34" charset="0"/>
                <a:ea typeface="Segoe UI" panose="020B0502040204020203" pitchFamily="34" charset="0"/>
                <a:cs typeface="Arial" panose="020B0604020202020204" pitchFamily="34" charset="0"/>
              </a:rPr>
              <a:t>)، وحقوقها محفوظة لصالح منظمة الصحة العالمية بموجب حق المؤلف (© منظمة الصحة العالمية، 2022)، ومُستخدمة بتصريح من منظمة الصحة العالمية. وتُخلي منظمة الصحة العالمية مسؤوليتها تمامًا عن أي تعديلات أو </a:t>
            </a:r>
            <a:r>
              <a:rPr lang="ar-MA" sz="1600" dirty="0" err="1">
                <a:solidFill>
                  <a:srgbClr val="000000"/>
                </a:solidFill>
                <a:effectLst/>
                <a:latin typeface="Calibri" panose="020F0502020204030204" pitchFamily="34" charset="0"/>
                <a:ea typeface="Segoe UI" panose="020B0502040204020203" pitchFamily="34" charset="0"/>
                <a:cs typeface="Arial" panose="020B0604020202020204" pitchFamily="34" charset="0"/>
              </a:rPr>
              <a:t>تنقيحات</a:t>
            </a:r>
            <a:r>
              <a:rPr lang="ar-MA" sz="1600" dirty="0">
                <a:solidFill>
                  <a:srgbClr val="000000"/>
                </a:solidFill>
                <a:effectLst/>
                <a:latin typeface="Calibri" panose="020F0502020204030204" pitchFamily="34" charset="0"/>
                <a:ea typeface="Segoe UI" panose="020B0502040204020203" pitchFamily="34" charset="0"/>
                <a:cs typeface="Arial" panose="020B0604020202020204" pitchFamily="34" charset="0"/>
              </a:rPr>
              <a:t> على المواد الخاصة بها المحمية بموجب حق المؤلف».  </a:t>
            </a:r>
            <a:endParaRPr lang="en-US" sz="1600" dirty="0">
              <a:effectLst/>
              <a:latin typeface="Calibri" panose="020F0502020204030204" pitchFamily="34" charset="0"/>
              <a:ea typeface="Calibri" panose="020F0502020204030204" pitchFamily="34" charset="0"/>
              <a:cs typeface="Arial" panose="020B0604020202020204" pitchFamily="34" charset="0"/>
            </a:endParaRPr>
          </a:p>
          <a:p>
            <a:r>
              <a:rPr lang="ar-MA" sz="1600" dirty="0">
                <a:solidFill>
                  <a:srgbClr val="000000"/>
                </a:solidFill>
                <a:effectLst/>
                <a:ea typeface="Segoe UI" panose="020B0502040204020203" pitchFamily="34" charset="0"/>
                <a:cs typeface="Calibri" panose="020F0502020204030204" pitchFamily="34" charset="0"/>
              </a:rPr>
              <a:t>وعلاوةً على ذلك، يُرجَى إخطار المنظمة بأي تعديلات قد تطرأ على هذه المواد التي تستخدمها علانيةً، لأغراض حفظ السجلات ومواصلة التطوير، عن طريق إرسال رسالة على عنوان البريد الإلكتروني التالي:</a:t>
            </a:r>
            <a:r>
              <a:rPr lang="en-US" sz="1600" u="sng" dirty="0">
                <a:solidFill>
                  <a:srgbClr val="0000FF"/>
                </a:solidFill>
                <a:effectLst/>
                <a:latin typeface="Calibri" panose="020F0502020204030204" pitchFamily="34" charset="0"/>
                <a:ea typeface="Segoe UI" panose="020B0502040204020203" pitchFamily="34" charset="0"/>
                <a:cs typeface="Calibri" panose="020F0502020204030204" pitchFamily="34" charset="0"/>
                <a:hlinkClick r:id="rId4"/>
              </a:rPr>
              <a:t>ihrhrt@who.int</a:t>
            </a:r>
            <a:r>
              <a:rPr lang="en-US" sz="1600" dirty="0">
                <a:solidFill>
                  <a:srgbClr val="000000"/>
                </a:solidFill>
                <a:effectLst/>
                <a:latin typeface="Calibri" panose="020F0502020204030204" pitchFamily="34" charset="0"/>
                <a:ea typeface="Segoe UI" panose="020B0502040204020203" pitchFamily="34" charset="0"/>
              </a:rPr>
              <a:t> </a:t>
            </a:r>
            <a:r>
              <a:rPr lang="ar-MA" sz="1600" dirty="0">
                <a:solidFill>
                  <a:srgbClr val="000000"/>
                </a:solidFill>
                <a:effectLst/>
                <a:ea typeface="Segoe UI" panose="020B0502040204020203" pitchFamily="34" charset="0"/>
                <a:cs typeface="Calibri" panose="020F0502020204030204" pitchFamily="34" charset="0"/>
              </a:rPr>
              <a:t>.</a:t>
            </a:r>
            <a:endParaRPr lang="en-US" sz="1600" dirty="0"/>
          </a:p>
          <a:p>
            <a:pPr algn="just" defTabSz="214822" rtl="1">
              <a:spcBef>
                <a:spcPts val="100"/>
              </a:spcBef>
              <a:defRPr sz="1979"/>
            </a:pPr>
            <a:endParaRPr sz="1800" dirty="0"/>
          </a:p>
        </p:txBody>
      </p:sp>
      <p:sp>
        <p:nvSpPr>
          <p:cNvPr id="2" name="TextBox 1">
            <a:extLst>
              <a:ext uri="{FF2B5EF4-FFF2-40B4-BE49-F238E27FC236}">
                <a16:creationId xmlns:a16="http://schemas.microsoft.com/office/drawing/2014/main" id="{1E95C3C2-AC5B-610A-73CD-1ED73A363161}"/>
              </a:ext>
            </a:extLst>
          </p:cNvPr>
          <p:cNvSpPr txBox="1"/>
          <p:nvPr/>
        </p:nvSpPr>
        <p:spPr>
          <a:xfrm>
            <a:off x="704850" y="51955"/>
            <a:ext cx="2685507" cy="523218"/>
          </a:xfrm>
          <a:prstGeom prst="rect">
            <a:avLst/>
          </a:prstGeom>
          <a:solidFill>
            <a:srgbClr val="951D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lang="ar-EG" sz="2800" b="1" dirty="0">
                <a:solidFill>
                  <a:schemeClr val="bg1"/>
                </a:solidFill>
                <a:latin typeface="Sakkal Majalla" panose="02000000000000000000" pitchFamily="2" charset="-78"/>
                <a:cs typeface="Sakkal Majalla" panose="02000000000000000000" pitchFamily="2" charset="-78"/>
              </a:rPr>
              <a:t>إخلاء المسؤولية</a:t>
            </a:r>
            <a:endParaRPr kumimoji="0" lang="en-US" sz="2800" b="1" i="0" u="none" strike="noStrike" cap="none" spc="0" normalizeH="0" baseline="0" dirty="0">
              <a:ln>
                <a:noFill/>
              </a:ln>
              <a:solidFill>
                <a:schemeClr val="bg1"/>
              </a:solidFill>
              <a:effectLst/>
              <a:uFillTx/>
              <a:latin typeface="Sakkal Majalla" panose="02000000000000000000" pitchFamily="2" charset="-78"/>
              <a:cs typeface="Sakkal Majalla" panose="02000000000000000000" pitchFamily="2" charset="-78"/>
              <a:sym typeface="Calibri"/>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 name="Slide Number Placeholder 5"/>
          <p:cNvSpPr txBox="1">
            <a:spLocks noGrp="1"/>
          </p:cNvSpPr>
          <p:nvPr>
            <p:ph type="sldNum" sz="quarter" idx="2"/>
          </p:nvPr>
        </p:nvSpPr>
        <p:spPr>
          <a:xfrm>
            <a:off x="11480800" y="6330332"/>
            <a:ext cx="167259" cy="25654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4</a:t>
            </a:fld>
            <a:endParaRPr/>
          </a:p>
        </p:txBody>
      </p:sp>
      <p:sp>
        <p:nvSpPr>
          <p:cNvPr id="374" name="Content Placeholder 2"/>
          <p:cNvSpPr txBox="1">
            <a:spLocks noGrp="1"/>
          </p:cNvSpPr>
          <p:nvPr>
            <p:ph type="body" idx="1"/>
          </p:nvPr>
        </p:nvSpPr>
        <p:spPr>
          <a:prstGeom prst="rect">
            <a:avLst/>
          </a:prstGeom>
        </p:spPr>
        <p:txBody>
          <a:bodyPr rtlCol="1" anchor="ctr"/>
          <a:lstStyle/>
          <a:p>
            <a:pPr marL="514350" indent="-514350" rtl="1">
              <a:buSzPct val="100000"/>
              <a:buFontTx/>
              <a:buAutoNum type="arabicPeriod"/>
            </a:pPr>
            <a:r>
              <a:rPr dirty="0" err="1">
                <a:latin typeface="Sakkal Majalla" panose="02000000000000000000" pitchFamily="2" charset="-78"/>
                <a:cs typeface="Sakkal Majalla" panose="02000000000000000000" pitchFamily="2" charset="-78"/>
              </a:rPr>
              <a:t>وظيفة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اللوجستيات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الطوارئ</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514350" indent="-514350" rtl="1">
              <a:buClr>
                <a:schemeClr val="accent3">
                  <a:lumOff val="-6274"/>
                </a:schemeClr>
              </a:buClr>
              <a:buSzPct val="100000"/>
              <a:buFontTx/>
              <a:buAutoNum type="arabicPeriod"/>
            </a:pPr>
            <a:endParaRPr dirty="0">
              <a:latin typeface="Sakkal Majalla" panose="02000000000000000000" pitchFamily="2" charset="-78"/>
              <a:cs typeface="Sakkal Majalla" panose="02000000000000000000" pitchFamily="2" charset="-78"/>
            </a:endParaRPr>
          </a:p>
          <a:p>
            <a:pPr marL="514350" indent="-514350" rtl="1">
              <a:buSzPct val="100000"/>
              <a:buFontTx/>
              <a:buAutoNum type="arabicPeriod" startAt="2"/>
            </a:pPr>
            <a:r>
              <a:rPr dirty="0" err="1">
                <a:latin typeface="Sakkal Majalla" panose="02000000000000000000" pitchFamily="2" charset="-78"/>
                <a:cs typeface="Sakkal Majalla" panose="02000000000000000000" pitchFamily="2" charset="-78"/>
              </a:rPr>
              <a:t>اختصاصات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أخصائي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اللوجستيات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514350" indent="-514350" rtl="1">
              <a:buClr>
                <a:schemeClr val="accent3">
                  <a:lumOff val="-6274"/>
                </a:schemeClr>
              </a:buClr>
              <a:buSzPct val="100000"/>
              <a:buFontTx/>
              <a:buAutoNum type="arabicPeriod" startAt="2"/>
            </a:pPr>
            <a:endParaRPr dirty="0">
              <a:latin typeface="Sakkal Majalla" panose="02000000000000000000" pitchFamily="2" charset="-78"/>
              <a:cs typeface="Sakkal Majalla" panose="02000000000000000000" pitchFamily="2" charset="-78"/>
            </a:endParaRPr>
          </a:p>
          <a:p>
            <a:pPr marL="514350" indent="-514350" rtl="1">
              <a:buSzPct val="100000"/>
              <a:buFontTx/>
              <a:buAutoNum type="arabicPeriod" startAt="3"/>
            </a:pPr>
            <a:r>
              <a:rPr dirty="0" err="1">
                <a:latin typeface="Sakkal Majalla" panose="02000000000000000000" pitchFamily="2" charset="-78"/>
                <a:cs typeface="Sakkal Majalla" panose="02000000000000000000" pitchFamily="2" charset="-78"/>
              </a:rPr>
              <a:t>معدات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514350" indent="-514350" rtl="1">
              <a:buClr>
                <a:schemeClr val="accent3">
                  <a:lumOff val="-6274"/>
                </a:schemeClr>
              </a:buClr>
              <a:buSzPct val="100000"/>
              <a:buFontTx/>
              <a:buAutoNum type="arabicPeriod" startAt="3"/>
            </a:pPr>
            <a:endParaRPr dirty="0">
              <a:latin typeface="Sakkal Majalla" panose="02000000000000000000" pitchFamily="2" charset="-78"/>
              <a:cs typeface="Sakkal Majalla" panose="02000000000000000000" pitchFamily="2" charset="-78"/>
            </a:endParaRPr>
          </a:p>
          <a:p>
            <a:pPr marL="514350" indent="-514350" rtl="1">
              <a:buSzPct val="100000"/>
              <a:buFontTx/>
              <a:buAutoNum type="arabicPeriod" startAt="4"/>
            </a:pPr>
            <a:r>
              <a:rPr dirty="0" err="1">
                <a:latin typeface="Sakkal Majalla" panose="02000000000000000000" pitchFamily="2" charset="-78"/>
                <a:cs typeface="Sakkal Majalla" panose="02000000000000000000" pitchFamily="2" charset="-78"/>
              </a:rPr>
              <a:t>خطة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الإمدادات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اللوجستية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514350" indent="-514350" rtl="1">
              <a:buClr>
                <a:schemeClr val="accent3">
                  <a:lumOff val="-6274"/>
                </a:schemeClr>
              </a:buClr>
              <a:buSzPct val="100000"/>
              <a:buFontTx/>
              <a:buAutoNum type="arabicPeriod" startAt="4"/>
            </a:pPr>
            <a:endParaRPr dirty="0">
              <a:latin typeface="Sakkal Majalla" panose="02000000000000000000" pitchFamily="2" charset="-78"/>
              <a:cs typeface="Sakkal Majalla" panose="02000000000000000000" pitchFamily="2" charset="-78"/>
            </a:endParaRPr>
          </a:p>
        </p:txBody>
      </p:sp>
      <p:sp>
        <p:nvSpPr>
          <p:cNvPr id="375" name="TextBox 5"/>
          <p:cNvSpPr txBox="1"/>
          <p:nvPr/>
        </p:nvSpPr>
        <p:spPr>
          <a:xfrm>
            <a:off x="25919" y="985981"/>
            <a:ext cx="3194801"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solidFill>
                  <a:schemeClr val="bg1"/>
                </a:solidFill>
                <a:latin typeface="Sakkal Majalla" panose="02000000000000000000" pitchFamily="2" charset="-78"/>
                <a:cs typeface="Sakkal Majalla" panose="02000000000000000000" pitchFamily="2" charset="-78"/>
              </a:rPr>
              <a:t>عناصر العرض</a:t>
            </a:r>
          </a:p>
        </p:txBody>
      </p:sp>
      <p:sp>
        <p:nvSpPr>
          <p:cNvPr id="380" name="Rounded Rectangle 4"/>
          <p:cNvSpPr/>
          <p:nvPr/>
        </p:nvSpPr>
        <p:spPr>
          <a:xfrm rot="10800000" flipH="1">
            <a:off x="1140836" y="1670338"/>
            <a:ext cx="2079884" cy="10013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j-lt"/>
                <a:ea typeface="+mj-ea"/>
                <a:cs typeface="+mj-cs"/>
                <a:sym typeface="Source Sans Pro Regular"/>
              </a:defRPr>
            </a:pPr>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 name="Slide Number Placeholder 5"/>
          <p:cNvSpPr txBox="1">
            <a:spLocks noGrp="1"/>
          </p:cNvSpPr>
          <p:nvPr>
            <p:ph type="sldNum" sz="quarter" idx="2"/>
          </p:nvPr>
        </p:nvSpPr>
        <p:spPr>
          <a:xfrm>
            <a:off x="11480800" y="6330332"/>
            <a:ext cx="167259" cy="25654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5</a:t>
            </a:fld>
            <a:endParaRPr/>
          </a:p>
        </p:txBody>
      </p:sp>
      <p:sp>
        <p:nvSpPr>
          <p:cNvPr id="383" name="Google Shape;300;p7"/>
          <p:cNvSpPr txBox="1">
            <a:spLocks noGrp="1"/>
          </p:cNvSpPr>
          <p:nvPr>
            <p:ph type="body" sz="quarter" idx="1"/>
          </p:nvPr>
        </p:nvSpPr>
        <p:spPr>
          <a:xfrm>
            <a:off x="3869692" y="1765854"/>
            <a:ext cx="4735694" cy="1870076"/>
          </a:xfrm>
          <a:prstGeom prst="rect">
            <a:avLst/>
          </a:prstGeom>
        </p:spPr>
        <p:txBody>
          <a:bodyPr lIns="134999" tIns="134999" rIns="134999" bIns="134999" rtlCol="1"/>
          <a:lstStyle>
            <a:lvl1pPr algn="r" rtl="1">
              <a:defRPr sz="3200"/>
            </a:lvl1pPr>
          </a:lstStyle>
          <a:p>
            <a:pPr algn="ctr" rtl="1"/>
            <a:r>
              <a:rPr lang="ar" b="1" dirty="0">
                <a:latin typeface="Sakkal Majalla" panose="02000000000000000000" pitchFamily="2" charset="-78"/>
                <a:cs typeface="Sakkal Majalla" panose="02000000000000000000" pitchFamily="2" charset="-78"/>
              </a:rPr>
              <a:t>1. وظيفة اللوجستيات </a:t>
            </a:r>
            <a:br>
              <a:rPr lang="hu-HU" b="1" dirty="0">
                <a:latin typeface="Sakkal Majalla" panose="02000000000000000000" pitchFamily="2" charset="-78"/>
                <a:cs typeface="Sakkal Majalla" panose="02000000000000000000" pitchFamily="2" charset="-78"/>
              </a:rPr>
            </a:br>
            <a:r>
              <a:rPr lang="ar" b="1" dirty="0">
                <a:latin typeface="Sakkal Majalla" panose="02000000000000000000" pitchFamily="2" charset="-78"/>
                <a:cs typeface="Sakkal Majalla" panose="02000000000000000000" pitchFamily="2" charset="-78"/>
              </a:rPr>
              <a:t>أثناء حالات الطوارئ</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 name="Slide Number Placeholder 5"/>
          <p:cNvSpPr txBox="1">
            <a:spLocks noGrp="1"/>
          </p:cNvSpPr>
          <p:nvPr>
            <p:ph type="sldNum" sz="quarter" idx="2"/>
          </p:nvPr>
        </p:nvSpPr>
        <p:spPr>
          <a:xfrm>
            <a:off x="11480800" y="6330332"/>
            <a:ext cx="167259" cy="25654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6</a:t>
            </a:fld>
            <a:endParaRPr/>
          </a:p>
        </p:txBody>
      </p:sp>
      <p:sp>
        <p:nvSpPr>
          <p:cNvPr id="386" name="Rectangle 1"/>
          <p:cNvSpPr txBox="1"/>
          <p:nvPr/>
        </p:nvSpPr>
        <p:spPr>
          <a:xfrm>
            <a:off x="4422912" y="2229138"/>
            <a:ext cx="7141517" cy="225446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90" tIns="34290" rIns="34290" bIns="34290" rtlCol="1">
            <a:spAutoFit/>
          </a:bodyPr>
          <a:lstStyle/>
          <a:p>
            <a:pPr marL="342900" indent="-342900" rtl="1">
              <a:buClr>
                <a:schemeClr val="accent3">
                  <a:lumOff val="-6274"/>
                </a:schemeClr>
              </a:buClr>
              <a:buSzPct val="100000"/>
              <a:buFont typeface="Arial"/>
              <a:buChar char="•"/>
              <a:defRPr sz="2800">
                <a:latin typeface="+mj-lt"/>
                <a:ea typeface="+mj-ea"/>
                <a:cs typeface="+mj-cs"/>
                <a:sym typeface="Source Sans Pro Regular"/>
              </a:defRPr>
            </a:pPr>
            <a:endParaRPr dirty="0">
              <a:latin typeface="Sakkal Majalla" panose="02000000000000000000" pitchFamily="2" charset="-78"/>
              <a:cs typeface="Sakkal Majalla" panose="02000000000000000000" pitchFamily="2" charset="-78"/>
            </a:endParaRPr>
          </a:p>
          <a:p>
            <a:pPr marL="342900" indent="-342900" rtl="1">
              <a:buClr>
                <a:schemeClr val="accent3"/>
              </a:buClr>
              <a:buSzPct val="100000"/>
              <a:buFont typeface="Arial"/>
              <a:buChar char="•"/>
              <a:defRPr sz="2800">
                <a:latin typeface="+mj-lt"/>
                <a:ea typeface="+mj-ea"/>
                <a:cs typeface="+mj-cs"/>
                <a:sym typeface="Source Sans Pro Regular"/>
              </a:defRPr>
            </a:pPr>
            <a:r>
              <a:rPr lang="ar" sz="2400" dirty="0">
                <a:latin typeface="Sakkal Majalla" panose="02000000000000000000" pitchFamily="2" charset="-78"/>
                <a:cs typeface="Sakkal Majalla" panose="02000000000000000000" pitchFamily="2" charset="-78"/>
              </a:rPr>
              <a:t>يجب أن تكون اللوجستيات جزءًا لا يتجزأ من عمليات الإعداد، والاستجابة، وتقييم الاستجابة.</a:t>
            </a:r>
          </a:p>
          <a:p>
            <a:pPr marL="342900" indent="-342900" rtl="1">
              <a:buClr>
                <a:schemeClr val="accent3"/>
              </a:buClr>
              <a:buSzPct val="100000"/>
              <a:buFont typeface="Arial"/>
              <a:buChar char="•"/>
              <a:defRPr sz="2800">
                <a:latin typeface="+mj-lt"/>
                <a:ea typeface="+mj-ea"/>
                <a:cs typeface="+mj-cs"/>
                <a:sym typeface="Source Sans Pro Regular"/>
              </a:defRPr>
            </a:pPr>
            <a:endParaRPr sz="2400" dirty="0">
              <a:latin typeface="Sakkal Majalla" panose="02000000000000000000" pitchFamily="2" charset="-78"/>
              <a:cs typeface="Sakkal Majalla" panose="02000000000000000000" pitchFamily="2" charset="-78"/>
            </a:endParaRPr>
          </a:p>
          <a:p>
            <a:pPr marL="342900" indent="-342900" rtl="1">
              <a:buClr>
                <a:schemeClr val="accent3"/>
              </a:buClr>
              <a:buSzPct val="100000"/>
              <a:buFont typeface="Arial"/>
              <a:buChar char="•"/>
              <a:defRPr sz="2800">
                <a:latin typeface="+mj-lt"/>
                <a:ea typeface="+mj-ea"/>
                <a:cs typeface="+mj-cs"/>
                <a:sym typeface="Source Sans Pro Regular"/>
              </a:defRPr>
            </a:pPr>
            <a:r>
              <a:rPr lang="ar" sz="2400" dirty="0">
                <a:latin typeface="Sakkal Majalla" panose="02000000000000000000" pitchFamily="2" charset="-78"/>
                <a:cs typeface="Sakkal Majalla" panose="02000000000000000000" pitchFamily="2" charset="-78"/>
              </a:rPr>
              <a:t>وهي وظيفة شاملة تدعم تنظيم أنشطة الاستجابة وتنفيذها. </a:t>
            </a:r>
          </a:p>
          <a:p>
            <a:pPr marL="220435" indent="-220435" rtl="1">
              <a:buClr>
                <a:schemeClr val="accent3">
                  <a:lumOff val="-6274"/>
                </a:schemeClr>
              </a:buClr>
              <a:buSzPct val="100000"/>
              <a:buFont typeface="Arial"/>
              <a:buChar char="•"/>
              <a:defRPr>
                <a:latin typeface="+mj-lt"/>
                <a:ea typeface="+mj-ea"/>
                <a:cs typeface="+mj-cs"/>
                <a:sym typeface="Source Sans Pro Regular"/>
              </a:defRPr>
            </a:pPr>
            <a:endParaRPr dirty="0">
              <a:latin typeface="Sakkal Majalla" panose="02000000000000000000" pitchFamily="2" charset="-78"/>
              <a:cs typeface="Sakkal Majalla" panose="02000000000000000000" pitchFamily="2" charset="-78"/>
            </a:endParaRPr>
          </a:p>
        </p:txBody>
      </p:sp>
      <p:sp>
        <p:nvSpPr>
          <p:cNvPr id="387" name="Title 1"/>
          <p:cNvSpPr txBox="1"/>
          <p:nvPr/>
        </p:nvSpPr>
        <p:spPr>
          <a:xfrm>
            <a:off x="2026920" y="1063228"/>
            <a:ext cx="8138160" cy="85725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ormAutofit/>
          </a:bodyPr>
          <a:lstStyle>
            <a:lvl1pPr algn="r" rtl="1">
              <a:defRPr sz="1300">
                <a:solidFill>
                  <a:srgbClr val="002060"/>
                </a:solidFill>
                <a:latin typeface="+mj-lt"/>
                <a:ea typeface="+mj-ea"/>
                <a:cs typeface="+mj-cs"/>
                <a:sym typeface="Source Sans Pro Regular"/>
              </a:defRPr>
            </a:lvl1pPr>
          </a:lstStyle>
          <a:p>
            <a:pPr rtl="1"/>
            <a:br/>
            <a:endParaRPr/>
          </a:p>
        </p:txBody>
      </p:sp>
      <p:sp>
        <p:nvSpPr>
          <p:cNvPr id="388" name="Title 1"/>
          <p:cNvSpPr txBox="1"/>
          <p:nvPr/>
        </p:nvSpPr>
        <p:spPr>
          <a:xfrm>
            <a:off x="0" y="456071"/>
            <a:ext cx="3165019" cy="108458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34290" tIns="34290" rIns="34290" bIns="34290" rtlCol="1" anchor="ctr">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ما أهمية </a:t>
            </a:r>
            <a:br>
              <a:rPr lang="hu-HU" b="1" dirty="0">
                <a:latin typeface="Sakkal Majalla" panose="02000000000000000000" pitchFamily="2" charset="-78"/>
                <a:cs typeface="Sakkal Majalla" panose="02000000000000000000" pitchFamily="2" charset="-78"/>
              </a:rPr>
            </a:br>
            <a:r>
              <a:rPr lang="ar" b="1" dirty="0">
                <a:latin typeface="Sakkal Majalla" panose="02000000000000000000" pitchFamily="2" charset="-78"/>
                <a:cs typeface="Sakkal Majalla" panose="02000000000000000000" pitchFamily="2" charset="-78"/>
              </a:rPr>
              <a:t>اللوجستيات؟</a:t>
            </a:r>
          </a:p>
        </p:txBody>
      </p:sp>
      <p:sp>
        <p:nvSpPr>
          <p:cNvPr id="391" name="Rounded Rectangle 4"/>
          <p:cNvSpPr/>
          <p:nvPr/>
        </p:nvSpPr>
        <p:spPr>
          <a:xfrm rot="10800000" flipH="1">
            <a:off x="1085135" y="1680498"/>
            <a:ext cx="2079884" cy="10013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j-lt"/>
                <a:ea typeface="+mj-ea"/>
                <a:cs typeface="+mj-cs"/>
                <a:sym typeface="Source Sans Pro Regular"/>
              </a:defRPr>
            </a:pPr>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Slide Number Placeholder 5"/>
          <p:cNvSpPr txBox="1">
            <a:spLocks noGrp="1"/>
          </p:cNvSpPr>
          <p:nvPr>
            <p:ph type="sldNum" sz="quarter" idx="2"/>
          </p:nvPr>
        </p:nvSpPr>
        <p:spPr>
          <a:xfrm>
            <a:off x="11480800" y="6330332"/>
            <a:ext cx="167259" cy="25654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7</a:t>
            </a:fld>
            <a:endParaRPr/>
          </a:p>
        </p:txBody>
      </p:sp>
      <p:sp>
        <p:nvSpPr>
          <p:cNvPr id="394" name="Title 1"/>
          <p:cNvSpPr txBox="1">
            <a:spLocks noGrp="1"/>
          </p:cNvSpPr>
          <p:nvPr>
            <p:ph type="title"/>
          </p:nvPr>
        </p:nvSpPr>
        <p:spPr>
          <a:prstGeom prst="rect">
            <a:avLst/>
          </a:prstGeom>
        </p:spPr>
        <p:txBody>
          <a:bodyPr rtlCol="1"/>
          <a:lstStyle>
            <a:lvl1pPr algn="r" rtl="1">
              <a:defRPr sz="1300"/>
            </a:lvl1pPr>
          </a:lstStyle>
          <a:p>
            <a:pPr rtl="1"/>
            <a:br/>
            <a:endParaRPr/>
          </a:p>
        </p:txBody>
      </p:sp>
      <p:sp>
        <p:nvSpPr>
          <p:cNvPr id="395" name="Content Placeholder 3"/>
          <p:cNvSpPr txBox="1">
            <a:spLocks noGrp="1"/>
          </p:cNvSpPr>
          <p:nvPr>
            <p:ph type="body" idx="1"/>
          </p:nvPr>
        </p:nvSpPr>
        <p:spPr>
          <a:xfrm>
            <a:off x="1809351" y="1533392"/>
            <a:ext cx="8879952" cy="4925210"/>
          </a:xfrm>
          <a:prstGeom prst="rect">
            <a:avLst/>
          </a:prstGeom>
        </p:spPr>
        <p:txBody>
          <a:bodyPr rtlCol="1">
            <a:normAutofit/>
          </a:bodyPr>
          <a:lstStyle/>
          <a:p>
            <a:pPr rtl="1">
              <a:lnSpc>
                <a:spcPct val="81000"/>
              </a:lnSpc>
              <a:defRPr sz="2200"/>
            </a:pPr>
            <a:r>
              <a:rPr lang="ar" b="1" dirty="0">
                <a:solidFill>
                  <a:srgbClr val="C00000"/>
                </a:solidFill>
                <a:latin typeface="Sakkal Majalla" panose="02000000000000000000" pitchFamily="2" charset="-78"/>
                <a:cs typeface="Sakkal Majalla" panose="02000000000000000000" pitchFamily="2" charset="-78"/>
              </a:rPr>
              <a:t>كلما كان التدخل أسرع، كان أثر الاستجابة أكبر. </a:t>
            </a:r>
          </a:p>
          <a:p>
            <a:pPr rtl="1">
              <a:lnSpc>
                <a:spcPct val="81000"/>
              </a:lnSpc>
              <a:defRPr sz="2200"/>
            </a:pPr>
            <a:r>
              <a:rPr lang="ar" b="1" dirty="0">
                <a:solidFill>
                  <a:srgbClr val="C00000"/>
                </a:solidFill>
                <a:latin typeface="Sakkal Majalla" panose="02000000000000000000" pitchFamily="2" charset="-78"/>
                <a:cs typeface="Sakkal Majalla" panose="02000000000000000000" pitchFamily="2" charset="-78"/>
              </a:rPr>
              <a:t>خلال مرحلة الاستقصاء، يمكن أن يكون لأخصائيِّي اللوجستيات تأثيرٌ على نتائج العملية والخطوات التالية عن طريق:</a:t>
            </a:r>
          </a:p>
          <a:p>
            <a:pPr marL="342900" indent="-342900" rtl="1">
              <a:lnSpc>
                <a:spcPct val="81000"/>
              </a:lnSpc>
              <a:buFont typeface="Arial" panose="020B0604020202020204" pitchFamily="34" charset="0"/>
              <a:buChar char="•"/>
              <a:defRPr sz="2200"/>
            </a:pPr>
            <a:endParaRPr dirty="0">
              <a:latin typeface="Sakkal Majalla" panose="02000000000000000000" pitchFamily="2" charset="-78"/>
              <a:cs typeface="Sakkal Majalla" panose="02000000000000000000" pitchFamily="2" charset="-78"/>
            </a:endParaRPr>
          </a:p>
          <a:p>
            <a:pPr marL="342900" indent="-342900" rtl="1">
              <a:lnSpc>
                <a:spcPct val="81000"/>
              </a:lnSpc>
              <a:buClr>
                <a:srgbClr val="C00000"/>
              </a:buClr>
              <a:buFont typeface="Arial" panose="020B0604020202020204" pitchFamily="34" charset="0"/>
              <a:buChar char="•"/>
              <a:defRPr sz="2200"/>
            </a:pPr>
            <a:r>
              <a:rPr lang="ar" dirty="0">
                <a:latin typeface="Sakkal Majalla" panose="02000000000000000000" pitchFamily="2" charset="-78"/>
                <a:cs typeface="Sakkal Majalla" panose="02000000000000000000" pitchFamily="2" charset="-78"/>
              </a:rPr>
              <a:t>المساعدة في نقل العينات.</a:t>
            </a:r>
            <a:br>
              <a:rPr lang="hu-HU" dirty="0">
                <a:latin typeface="Sakkal Majalla" panose="02000000000000000000" pitchFamily="2" charset="-78"/>
                <a:cs typeface="Sakkal Majalla" panose="02000000000000000000" pitchFamily="2" charset="-78"/>
              </a:rPr>
            </a:br>
            <a:endParaRPr dirty="0">
              <a:latin typeface="Sakkal Majalla" panose="02000000000000000000" pitchFamily="2" charset="-78"/>
              <a:cs typeface="Sakkal Majalla" panose="02000000000000000000" pitchFamily="2" charset="-78"/>
            </a:endParaRPr>
          </a:p>
          <a:p>
            <a:pPr marL="342900" indent="-342900" rtl="1">
              <a:lnSpc>
                <a:spcPct val="81000"/>
              </a:lnSpc>
              <a:buClr>
                <a:srgbClr val="C00000"/>
              </a:buClr>
              <a:buFont typeface="Arial" panose="020B0604020202020204" pitchFamily="34" charset="0"/>
              <a:buChar char="•"/>
              <a:defRPr sz="2200"/>
            </a:pPr>
            <a:r>
              <a:rPr lang="ar" dirty="0">
                <a:latin typeface="Sakkal Majalla" panose="02000000000000000000" pitchFamily="2" charset="-78"/>
                <a:cs typeface="Sakkal Majalla" panose="02000000000000000000" pitchFamily="2" charset="-78"/>
              </a:rPr>
              <a:t>نشر الموارد التِّقنية لتحسين تدابير مكافحة العدوى: (توزيع معدات الوقاية الشخصية، وتنظيم منطقة عزل، وتعريف العاملين بكيفية معالجة المياه بالكلور، وإدارة النفايات، وغيرها)</a:t>
            </a:r>
            <a:r>
              <a:rPr lang="ar-EG" dirty="0">
                <a:latin typeface="Sakkal Majalla" panose="02000000000000000000" pitchFamily="2" charset="-78"/>
                <a:cs typeface="Sakkal Majalla" panose="02000000000000000000" pitchFamily="2" charset="-78"/>
              </a:rPr>
              <a:t>.</a:t>
            </a:r>
            <a:br>
              <a:rPr lang="hu-HU" dirty="0">
                <a:latin typeface="Sakkal Majalla" panose="02000000000000000000" pitchFamily="2" charset="-78"/>
                <a:cs typeface="Sakkal Majalla" panose="02000000000000000000" pitchFamily="2" charset="-78"/>
              </a:rPr>
            </a:br>
            <a:endParaRPr dirty="0">
              <a:latin typeface="Sakkal Majalla" panose="02000000000000000000" pitchFamily="2" charset="-78"/>
              <a:cs typeface="Sakkal Majalla" panose="02000000000000000000" pitchFamily="2" charset="-78"/>
            </a:endParaRPr>
          </a:p>
          <a:p>
            <a:pPr marL="342900" indent="-342900" rtl="1">
              <a:lnSpc>
                <a:spcPct val="81000"/>
              </a:lnSpc>
              <a:buClr>
                <a:srgbClr val="C00000"/>
              </a:buClr>
              <a:buFont typeface="Arial" panose="020B0604020202020204" pitchFamily="34" charset="0"/>
              <a:buChar char="•"/>
              <a:defRPr sz="2200"/>
            </a:pPr>
            <a:r>
              <a:rPr lang="ar" dirty="0">
                <a:latin typeface="Sakkal Majalla" panose="02000000000000000000" pitchFamily="2" charset="-78"/>
                <a:cs typeface="Sakkal Majalla" panose="02000000000000000000" pitchFamily="2" charset="-78"/>
              </a:rPr>
              <a:t>تقييم الاحتياجات العاجلة لهياكل الرعاية الصحية من المواد الاستهلاكية.</a:t>
            </a:r>
            <a:br>
              <a:rPr lang="hu-HU" dirty="0">
                <a:latin typeface="Sakkal Majalla" panose="02000000000000000000" pitchFamily="2" charset="-78"/>
                <a:cs typeface="Sakkal Majalla" panose="02000000000000000000" pitchFamily="2" charset="-78"/>
              </a:rPr>
            </a:br>
            <a:endParaRPr dirty="0">
              <a:latin typeface="Sakkal Majalla" panose="02000000000000000000" pitchFamily="2" charset="-78"/>
              <a:cs typeface="Sakkal Majalla" panose="02000000000000000000" pitchFamily="2" charset="-78"/>
            </a:endParaRPr>
          </a:p>
          <a:p>
            <a:pPr marL="342900" indent="-342900" rtl="1">
              <a:lnSpc>
                <a:spcPct val="81000"/>
              </a:lnSpc>
              <a:buClr>
                <a:srgbClr val="C00000"/>
              </a:buClr>
              <a:buFont typeface="Arial" panose="020B0604020202020204" pitchFamily="34" charset="0"/>
              <a:buChar char="•"/>
              <a:defRPr sz="2200"/>
            </a:pPr>
            <a:r>
              <a:rPr lang="ar" dirty="0">
                <a:latin typeface="Sakkal Majalla" panose="02000000000000000000" pitchFamily="2" charset="-78"/>
                <a:cs typeface="Sakkal Majalla" panose="02000000000000000000" pitchFamily="2" charset="-78"/>
              </a:rPr>
              <a:t>تقييم النقص في اللوجستيات والاحتياجات اللازمة للاستجابة في المستقبل، ووضع مفهوم تشغيلي.</a:t>
            </a:r>
            <a:endParaRPr dirty="0">
              <a:latin typeface="Sakkal Majalla" panose="02000000000000000000" pitchFamily="2" charset="-78"/>
              <a:cs typeface="Sakkal Majalla" panose="02000000000000000000" pitchFamily="2" charset="-78"/>
            </a:endParaRPr>
          </a:p>
          <a:p>
            <a:pPr rtl="1">
              <a:lnSpc>
                <a:spcPct val="81000"/>
              </a:lnSpc>
            </a:pPr>
            <a:endParaRPr dirty="0">
              <a:latin typeface="Sakkal Majalla" panose="02000000000000000000" pitchFamily="2" charset="-78"/>
              <a:cs typeface="Sakkal Majalla" panose="02000000000000000000" pitchFamily="2" charset="-78"/>
            </a:endParaRPr>
          </a:p>
          <a:p>
            <a:pPr rtl="1">
              <a:lnSpc>
                <a:spcPct val="81000"/>
              </a:lnSpc>
              <a:defRPr sz="2200">
                <a:solidFill>
                  <a:srgbClr val="FF0000"/>
                </a:solidFill>
              </a:defRPr>
            </a:pPr>
            <a:r>
              <a:rPr dirty="0" err="1">
                <a:latin typeface="Sakkal Majalla" panose="02000000000000000000" pitchFamily="2" charset="-78"/>
                <a:cs typeface="Sakkal Majalla" panose="02000000000000000000" pitchFamily="2" charset="-78"/>
              </a:rPr>
              <a:t>وجود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أخصائي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لوجستيات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أمرٌ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بالغ</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الأهمية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خلال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مرحلة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الاستقصاء</a:t>
            </a:r>
            <a:r>
              <a:rPr dirty="0">
                <a:latin typeface="Sakkal Majalla" panose="02000000000000000000" pitchFamily="2" charset="-78"/>
                <a:cs typeface="Sakkal Majalla" panose="02000000000000000000" pitchFamily="2" charset="-78"/>
              </a:rPr>
              <a:t>.</a:t>
            </a:r>
          </a:p>
        </p:txBody>
      </p:sp>
      <p:sp>
        <p:nvSpPr>
          <p:cNvPr id="396" name="Title 1"/>
          <p:cNvSpPr txBox="1"/>
          <p:nvPr/>
        </p:nvSpPr>
        <p:spPr>
          <a:xfrm>
            <a:off x="111450" y="44515"/>
            <a:ext cx="5842541" cy="57063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34290" tIns="34290" rIns="34290" bIns="34290" rtlCol="1" anchor="ctr">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 ما أهمية اللوجستيات؟</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8" name="Image" descr="Image"/>
          <p:cNvPicPr>
            <a:picLocks noChangeAspect="1"/>
          </p:cNvPicPr>
          <p:nvPr/>
        </p:nvPicPr>
        <p:blipFill>
          <a:blip r:embed="rId2"/>
          <a:srcRect t="19355"/>
          <a:stretch>
            <a:fillRect/>
          </a:stretch>
        </p:blipFill>
        <p:spPr>
          <a:xfrm>
            <a:off x="-27005" y="-20329"/>
            <a:ext cx="10493333" cy="1081408"/>
          </a:xfrm>
          <a:prstGeom prst="rect">
            <a:avLst/>
          </a:prstGeom>
          <a:ln w="12700">
            <a:miter lim="400000"/>
          </a:ln>
        </p:spPr>
      </p:pic>
      <p:sp>
        <p:nvSpPr>
          <p:cNvPr id="399" name="Slide Number Placeholder 5"/>
          <p:cNvSpPr txBox="1">
            <a:spLocks noGrp="1"/>
          </p:cNvSpPr>
          <p:nvPr>
            <p:ph type="sldNum" sz="quarter" idx="2"/>
          </p:nvPr>
        </p:nvSpPr>
        <p:spPr>
          <a:xfrm>
            <a:off x="11480800" y="6330332"/>
            <a:ext cx="167259" cy="25654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8</a:t>
            </a:fld>
            <a:endParaRPr/>
          </a:p>
        </p:txBody>
      </p:sp>
      <p:sp>
        <p:nvSpPr>
          <p:cNvPr id="400" name="The logistic function enables the RRT to reach affected populations and find solutions to practical issues…"/>
          <p:cNvSpPr txBox="1">
            <a:spLocks noGrp="1"/>
          </p:cNvSpPr>
          <p:nvPr>
            <p:ph type="title"/>
          </p:nvPr>
        </p:nvSpPr>
        <p:spPr>
          <a:xfrm>
            <a:off x="172022" y="-232913"/>
            <a:ext cx="9574651" cy="1459040"/>
          </a:xfrm>
          <a:prstGeom prst="rect">
            <a:avLst/>
          </a:prstGeom>
        </p:spPr>
        <p:txBody>
          <a:bodyPr rtlCol="1"/>
          <a:lstStyle/>
          <a:p>
            <a:pPr rtl="1"/>
            <a:r>
              <a:rPr lang="ar" b="1" dirty="0">
                <a:latin typeface="Sakkal Majalla" panose="02000000000000000000" pitchFamily="2" charset="-78"/>
                <a:cs typeface="Sakkal Majalla" panose="02000000000000000000" pitchFamily="2" charset="-78"/>
              </a:rPr>
              <a:t>تساعد وظيفة اللوجستيات فريق الاستجابة السريعة على الوصول إلى الفئات السكانية المتضررة، وإيجاد حلولٍ للمسائل العملية</a:t>
            </a:r>
          </a:p>
        </p:txBody>
      </p:sp>
      <p:sp>
        <p:nvSpPr>
          <p:cNvPr id="401" name="Rectangle 7"/>
          <p:cNvSpPr txBox="1"/>
          <p:nvPr/>
        </p:nvSpPr>
        <p:spPr>
          <a:xfrm>
            <a:off x="6433188" y="2529635"/>
            <a:ext cx="4304145" cy="126444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marL="342900" indent="-342900" algn="r" rtl="1">
              <a:spcBef>
                <a:spcPts val="500"/>
              </a:spcBef>
              <a:defRPr sz="2400">
                <a:latin typeface="+mj-lt"/>
                <a:ea typeface="+mj-ea"/>
                <a:cs typeface="+mj-cs"/>
                <a:sym typeface="Source Sans Pro Regular"/>
              </a:defRPr>
            </a:lvl1pPr>
          </a:lstStyle>
          <a:p>
            <a:pPr indent="11113" rtl="1"/>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ارتجال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الأمور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اللوجستية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في </a:t>
            </a:r>
            <a:r>
              <a:rPr dirty="0" err="1">
                <a:latin typeface="Sakkal Majalla" panose="02000000000000000000" pitchFamily="2" charset="-78"/>
                <a:cs typeface="Sakkal Majalla" panose="02000000000000000000" pitchFamily="2" charset="-78"/>
              </a:rPr>
              <a:t>أثناء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الطوارئ</a:t>
            </a:r>
            <a:r>
              <a:rPr dirty="0">
                <a:latin typeface="Sakkal Majalla" panose="02000000000000000000" pitchFamily="2" charset="-78"/>
                <a:cs typeface="Sakkal Majalla" panose="02000000000000000000" pitchFamily="2" charset="-78"/>
              </a:rPr>
              <a:t>؛ </a:t>
            </a:r>
            <a:endParaRPr lang="hu-HU" dirty="0">
              <a:latin typeface="Sakkal Majalla" panose="02000000000000000000" pitchFamily="2" charset="-78"/>
              <a:cs typeface="Sakkal Majalla" panose="02000000000000000000" pitchFamily="2" charset="-78"/>
            </a:endParaRPr>
          </a:p>
          <a:p>
            <a:pPr indent="11113" rtl="1"/>
            <a:r>
              <a:rPr dirty="0" err="1">
                <a:latin typeface="Sakkal Majalla" panose="02000000000000000000" pitchFamily="2" charset="-78"/>
                <a:cs typeface="Sakkal Majalla" panose="02000000000000000000" pitchFamily="2" charset="-78"/>
              </a:rPr>
              <a:t>فيجب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يُخطط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مسبقًا</a:t>
            </a:r>
            <a:r>
              <a:rPr dirty="0">
                <a:latin typeface="Sakkal Majalla" panose="02000000000000000000" pitchFamily="2" charset="-78"/>
                <a:cs typeface="Sakkal Majalla" panose="02000000000000000000" pitchFamily="2" charset="-78"/>
              </a:rPr>
              <a:t>.</a:t>
            </a:r>
          </a:p>
        </p:txBody>
      </p:sp>
      <p:pic>
        <p:nvPicPr>
          <p:cNvPr id="402" name="Picture 2" descr="Picture 2"/>
          <p:cNvPicPr>
            <a:picLocks noChangeAspect="1"/>
          </p:cNvPicPr>
          <p:nvPr/>
        </p:nvPicPr>
        <p:blipFill>
          <a:blip r:embed="rId3"/>
          <a:srcRect b="14883"/>
          <a:stretch>
            <a:fillRect/>
          </a:stretch>
        </p:blipFill>
        <p:spPr>
          <a:xfrm>
            <a:off x="545617" y="1883928"/>
            <a:ext cx="5371461" cy="3294527"/>
          </a:xfrm>
          <a:prstGeom prst="rect">
            <a:avLst/>
          </a:prstGeom>
          <a:ln w="12700">
            <a:miter lim="400000"/>
          </a:ln>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 name="Slide Number Placeholder 5"/>
          <p:cNvSpPr txBox="1">
            <a:spLocks noGrp="1"/>
          </p:cNvSpPr>
          <p:nvPr>
            <p:ph type="sldNum" sz="quarter" idx="2"/>
          </p:nvPr>
        </p:nvSpPr>
        <p:spPr>
          <a:xfrm>
            <a:off x="11480800" y="6330332"/>
            <a:ext cx="167259" cy="256541"/>
          </a:xfrm>
          <a:prstGeom prst="rect">
            <a:avLst/>
          </a:prstGeom>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rtlCol="1"/>
          <a:lstStyle/>
          <a:p>
            <a:pPr rtl="1"/>
            <a:fld id="{86CB4B4D-7CA3-9044-876B-883B54F8677D}" type="slidenum">
              <a:t>9</a:t>
            </a:fld>
            <a:endParaRPr/>
          </a:p>
        </p:txBody>
      </p:sp>
      <p:sp>
        <p:nvSpPr>
          <p:cNvPr id="405" name="Titre 1"/>
          <p:cNvSpPr txBox="1"/>
          <p:nvPr/>
        </p:nvSpPr>
        <p:spPr>
          <a:xfrm>
            <a:off x="1" y="0"/>
            <a:ext cx="5922818"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nchor="ctr">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نشر فريق الاستجابة السريعة واللوجستيات</a:t>
            </a:r>
          </a:p>
        </p:txBody>
      </p:sp>
      <p:sp>
        <p:nvSpPr>
          <p:cNvPr id="406" name="Espace réservé du contenu 2"/>
          <p:cNvSpPr txBox="1"/>
          <p:nvPr/>
        </p:nvSpPr>
        <p:spPr>
          <a:xfrm>
            <a:off x="1947702" y="1346105"/>
            <a:ext cx="8343840" cy="475253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ormAutofit/>
          </a:bodyPr>
          <a:lstStyle/>
          <a:p>
            <a:pPr defTabSz="905255" rtl="1">
              <a:lnSpc>
                <a:spcPct val="90000"/>
              </a:lnSpc>
              <a:spcBef>
                <a:spcPts val="500"/>
              </a:spcBef>
              <a:defRPr sz="2376">
                <a:latin typeface="+mj-lt"/>
                <a:ea typeface="+mj-ea"/>
                <a:cs typeface="+mj-cs"/>
                <a:sym typeface="Source Sans Pro Regular"/>
              </a:defRPr>
            </a:pPr>
            <a:r>
              <a:rPr lang="ar" b="1" dirty="0">
                <a:solidFill>
                  <a:srgbClr val="C00000"/>
                </a:solidFill>
                <a:latin typeface="Sakkal Majalla" panose="02000000000000000000" pitchFamily="2" charset="-78"/>
                <a:cs typeface="Sakkal Majalla" panose="02000000000000000000" pitchFamily="2" charset="-78"/>
              </a:rPr>
              <a:t>يجب التخطيط والإعداد بعناية لنشر فريق الاستجابة السريعة في الميدان. ويستند هذا الإعداد إلى:</a:t>
            </a:r>
          </a:p>
          <a:p>
            <a:pPr marL="452627" indent="-452627" defTabSz="905255" rtl="1">
              <a:lnSpc>
                <a:spcPct val="90000"/>
              </a:lnSpc>
              <a:spcBef>
                <a:spcPts val="400"/>
              </a:spcBef>
              <a:buClr>
                <a:schemeClr val="accent3"/>
              </a:buClr>
              <a:buSzPct val="100000"/>
              <a:buFont typeface="Arial"/>
              <a:buChar char="•"/>
              <a:defRPr sz="2376">
                <a:latin typeface="+mj-lt"/>
                <a:ea typeface="+mj-ea"/>
                <a:cs typeface="+mj-cs"/>
                <a:sym typeface="Source Sans Pro Regular"/>
              </a:defRPr>
            </a:pPr>
            <a:endParaRPr dirty="0">
              <a:latin typeface="Sakkal Majalla" panose="02000000000000000000" pitchFamily="2" charset="-78"/>
              <a:cs typeface="Sakkal Majalla" panose="02000000000000000000" pitchFamily="2" charset="-78"/>
            </a:endParaRPr>
          </a:p>
          <a:p>
            <a:pPr marL="251459" indent="-251459" defTabSz="905255" rtl="1">
              <a:lnSpc>
                <a:spcPct val="90000"/>
              </a:lnSpc>
              <a:spcBef>
                <a:spcPts val="500"/>
              </a:spcBef>
              <a:buClr>
                <a:srgbClr val="C00000"/>
              </a:buClr>
              <a:buSzPct val="100000"/>
              <a:buFont typeface="Arial"/>
              <a:buChar char="•"/>
              <a:defRPr sz="2376">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معرفة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جيدة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بالسياق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الجغرافي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والديناميات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الاجتماعية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إضافة 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الوضع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السياسي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والأمني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المنطقة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سيُنشر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a:t>
            </a:r>
          </a:p>
          <a:p>
            <a:pPr marL="251459" indent="-251459" defTabSz="905255" rtl="1">
              <a:lnSpc>
                <a:spcPct val="90000"/>
              </a:lnSpc>
              <a:spcBef>
                <a:spcPts val="400"/>
              </a:spcBef>
              <a:buClr>
                <a:srgbClr val="C00000"/>
              </a:buClr>
              <a:buSzPct val="100000"/>
              <a:buFont typeface="Arial"/>
              <a:buChar char="•"/>
              <a:defRPr sz="2376">
                <a:latin typeface="+mj-lt"/>
                <a:ea typeface="+mj-ea"/>
                <a:cs typeface="+mj-cs"/>
                <a:sym typeface="Source Sans Pro Regular"/>
              </a:defRPr>
            </a:pPr>
            <a:endParaRPr dirty="0">
              <a:latin typeface="Sakkal Majalla" panose="02000000000000000000" pitchFamily="2" charset="-78"/>
              <a:cs typeface="Sakkal Majalla" panose="02000000000000000000" pitchFamily="2" charset="-78"/>
            </a:endParaRPr>
          </a:p>
          <a:p>
            <a:pPr marL="251459" indent="-251459" defTabSz="905255" rtl="1">
              <a:lnSpc>
                <a:spcPct val="90000"/>
              </a:lnSpc>
              <a:spcBef>
                <a:spcPts val="500"/>
              </a:spcBef>
              <a:buClr>
                <a:srgbClr val="C00000"/>
              </a:buClr>
              <a:buSzPct val="100000"/>
              <a:buFont typeface="Arial"/>
              <a:buChar char="•"/>
              <a:defRPr sz="2376">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خطة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إمدادات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لوجستية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تستند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ويوافق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عليها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الذين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سيشاركون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العمليات</a:t>
            </a:r>
            <a:r>
              <a:rPr dirty="0">
                <a:latin typeface="Sakkal Majalla" panose="02000000000000000000" pitchFamily="2" charset="-78"/>
                <a:cs typeface="Sakkal Majalla" panose="02000000000000000000" pitchFamily="2" charset="-78"/>
              </a:rPr>
              <a:t>.</a:t>
            </a:r>
          </a:p>
          <a:p>
            <a:pPr marL="251459" indent="-251459" defTabSz="905255" rtl="1">
              <a:lnSpc>
                <a:spcPct val="90000"/>
              </a:lnSpc>
              <a:spcBef>
                <a:spcPts val="400"/>
              </a:spcBef>
              <a:buClr>
                <a:srgbClr val="C00000"/>
              </a:buClr>
              <a:buSzPct val="100000"/>
              <a:buFont typeface="Arial"/>
              <a:buChar char="•"/>
              <a:defRPr sz="2376">
                <a:latin typeface="+mj-lt"/>
                <a:ea typeface="+mj-ea"/>
                <a:cs typeface="+mj-cs"/>
                <a:sym typeface="Source Sans Pro Regular"/>
              </a:defRPr>
            </a:pPr>
            <a:endParaRPr dirty="0">
              <a:latin typeface="Sakkal Majalla" panose="02000000000000000000" pitchFamily="2" charset="-78"/>
              <a:cs typeface="Sakkal Majalla" panose="02000000000000000000" pitchFamily="2" charset="-78"/>
            </a:endParaRPr>
          </a:p>
          <a:p>
            <a:pPr marL="251459" indent="-251459" defTabSz="905255" rtl="1">
              <a:lnSpc>
                <a:spcPct val="90000"/>
              </a:lnSpc>
              <a:spcBef>
                <a:spcPts val="500"/>
              </a:spcBef>
              <a:buClr>
                <a:srgbClr val="C00000"/>
              </a:buClr>
              <a:buSzPct val="100000"/>
              <a:buFont typeface="Arial"/>
              <a:buChar char="•"/>
              <a:defRPr sz="2376">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يجب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مجهزًا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تجهيزًا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مناسبًا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لضمان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بقائه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وصحته</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مجموعة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أدوات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النجاة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ومجموعة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أدوات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الإسعافات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الأولية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والنقدية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dirty="0">
                <a:latin typeface="Sakkal Majalla" panose="02000000000000000000" pitchFamily="2" charset="-78"/>
                <a:cs typeface="Sakkal Majalla" panose="02000000000000000000" pitchFamily="2" charset="-78"/>
              </a:rPr>
              <a:t>.</a:t>
            </a:r>
          </a:p>
        </p:txBody>
      </p:sp>
    </p:spTree>
  </p:cSld>
  <p:clrMapOvr>
    <a:masterClrMapping/>
  </p:clrMapOvr>
  <p:transition spd="med"/>
</p:sld>
</file>

<file path=ppt/theme/theme1.xml><?xml version="1.0" encoding="utf-8"?>
<a:theme xmlns:a="http://schemas.openxmlformats.org/drawingml/2006/main" name="1_RRT_Theme1">
  <a:themeElements>
    <a:clrScheme name="1_RRT_Theme1">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1_RRT_Theme1">
      <a:majorFont>
        <a:latin typeface="Source Sans Pro Regular"/>
        <a:ea typeface="Source Sans Pro Regular"/>
        <a:cs typeface="Source Sans Pro Regular"/>
      </a:majorFont>
      <a:minorFont>
        <a:latin typeface="Helvetica"/>
        <a:ea typeface="Helvetica"/>
        <a:cs typeface="Helvetica"/>
      </a:minorFont>
    </a:fontScheme>
    <a:fmtScheme name="1_RRT_Theme1">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1_RRT_Theme1">
  <a:themeElements>
    <a:clrScheme name="1_RRT_Theme1">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1_RRT_Theme1">
      <a:majorFont>
        <a:latin typeface="Source Sans Pro Regular"/>
        <a:ea typeface="Source Sans Pro Regular"/>
        <a:cs typeface="Source Sans Pro Regular"/>
      </a:majorFont>
      <a:minorFont>
        <a:latin typeface="Helvetica"/>
        <a:ea typeface="Helvetica"/>
        <a:cs typeface="Helvetica"/>
      </a:minorFont>
    </a:fontScheme>
    <a:fmtScheme name="1_RRT_Theme1">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8" ma:contentTypeDescription="Create a new document." ma:contentTypeScope="" ma:versionID="f9f9cc930a8e5e8e0d3aa7e589c1b19e">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73ca7d39f97e0265ccc615152ee8e9a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2a64997-203d-4655-a595-383c2eb1e865">
      <Terms xmlns="http://schemas.microsoft.com/office/infopath/2007/PartnerControls"/>
    </lcf76f155ced4ddcb4097134ff3c332f>
    <TaxCatchAll xmlns="450f158c-397a-4a9d-b005-a44c92e0fccb" xsi:nil="true"/>
    <SharedWithUsers xmlns="450f158c-397a-4a9d-b005-a44c92e0fccb">
      <UserInfo>
        <DisplayName/>
        <AccountId xsi:nil="true"/>
        <AccountType/>
      </UserInfo>
    </SharedWithUsers>
    <MediaLengthInSeconds xmlns="e2a64997-203d-4655-a595-383c2eb1e865" xsi:nil="true"/>
  </documentManagement>
</p:properties>
</file>

<file path=customXml/itemProps1.xml><?xml version="1.0" encoding="utf-8"?>
<ds:datastoreItem xmlns:ds="http://schemas.openxmlformats.org/officeDocument/2006/customXml" ds:itemID="{8E80498C-14FA-470F-9392-FE338E3254E1}"/>
</file>

<file path=customXml/itemProps2.xml><?xml version="1.0" encoding="utf-8"?>
<ds:datastoreItem xmlns:ds="http://schemas.openxmlformats.org/officeDocument/2006/customXml" ds:itemID="{1B96D371-E41F-4E4F-B12F-EB99893F984F}">
  <ds:schemaRefs>
    <ds:schemaRef ds:uri="http://schemas.microsoft.com/sharepoint/v3/contenttype/forms"/>
  </ds:schemaRefs>
</ds:datastoreItem>
</file>

<file path=customXml/itemProps3.xml><?xml version="1.0" encoding="utf-8"?>
<ds:datastoreItem xmlns:ds="http://schemas.openxmlformats.org/officeDocument/2006/customXml" ds:itemID="{AA91B14D-D110-4244-862A-E5F597AA3A5C}">
  <ds:schemaRefs>
    <ds:schemaRef ds:uri="http://purl.org/dc/elements/1.1/"/>
    <ds:schemaRef ds:uri="http://schemas.microsoft.com/office/2006/metadata/properties"/>
    <ds:schemaRef ds:uri="http://purl.org/dc/terms/"/>
    <ds:schemaRef ds:uri="http://schemas.openxmlformats.org/package/2006/metadata/core-properties"/>
    <ds:schemaRef ds:uri="e2a64997-203d-4655-a595-383c2eb1e865"/>
    <ds:schemaRef ds:uri="http://schemas.microsoft.com/office/2006/documentManagement/types"/>
    <ds:schemaRef ds:uri="http://schemas.microsoft.com/office/infopath/2007/PartnerControls"/>
    <ds:schemaRef ds:uri="450f158c-397a-4a9d-b005-a44c92e0fccb"/>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517</TotalTime>
  <Words>1112</Words>
  <Application>Microsoft Office PowerPoint</Application>
  <PresentationFormat>Grand écran</PresentationFormat>
  <Paragraphs>197</Paragraphs>
  <Slides>30</Slides>
  <Notes>1</Notes>
  <HiddenSlides>0</HiddenSlides>
  <MMClips>0</MMClips>
  <ScaleCrop>false</ScaleCrop>
  <HeadingPairs>
    <vt:vector size="4" baseType="variant">
      <vt:variant>
        <vt:lpstr>Thème</vt:lpstr>
      </vt:variant>
      <vt:variant>
        <vt:i4>1</vt:i4>
      </vt:variant>
      <vt:variant>
        <vt:lpstr>Titres des diapositives</vt:lpstr>
      </vt:variant>
      <vt:variant>
        <vt:i4>30</vt:i4>
      </vt:variant>
    </vt:vector>
  </HeadingPairs>
  <TitlesOfParts>
    <vt:vector size="31" baseType="lpstr">
      <vt:lpstr>1_RRT_Theme1</vt:lpstr>
      <vt:lpstr>دور اللوجستيات بالنسبة لفريق الاستجابة السريعة وأهميتها</vt:lpstr>
      <vt:lpstr>ملاحظات إلى المُيسِّرين</vt:lpstr>
      <vt:lpstr>أهداف التعلُّم  </vt:lpstr>
      <vt:lpstr>Présentation PowerPoint</vt:lpstr>
      <vt:lpstr>Présentation PowerPoint</vt:lpstr>
      <vt:lpstr>Présentation PowerPoint</vt:lpstr>
      <vt:lpstr> </vt:lpstr>
      <vt:lpstr>تساعد وظيفة اللوجستيات فريق الاستجابة السريعة على الوصول إلى الفئات السكانية المتضررة، وإيجاد حلولٍ للمسائل العملية</vt:lpstr>
      <vt:lpstr>Présentation PowerPoint</vt:lpstr>
      <vt:lpstr>Présentation PowerPoint</vt:lpstr>
      <vt:lpstr>اختصاصات أخصائي اللوجستيات في فريق الاستجابة السريعة</vt:lpstr>
      <vt:lpstr>Présentation PowerPoint</vt:lpstr>
      <vt:lpstr>Présentation PowerPoint</vt:lpstr>
      <vt:lpstr>Présentation PowerPoint</vt:lpstr>
      <vt:lpstr>Présentation PowerPoint</vt:lpstr>
      <vt:lpstr>Présentation PowerPoint</vt:lpstr>
      <vt:lpstr>Présentation PowerPoint</vt:lpstr>
      <vt:lpstr>يُجهز أخصائي اللوجستيات وسائل التواصل والاتصال للفريق، ويُدرب أعضاء الفريق على كيفية استخدامها</vt:lpstr>
      <vt:lpstr>Présentation PowerPoint</vt:lpstr>
      <vt:lpstr>Présentation PowerPoint</vt:lpstr>
      <vt:lpstr>Présentation PowerPoint</vt:lpstr>
      <vt:lpstr>Présentation PowerPoint</vt:lpstr>
      <vt:lpstr>معدات فريق الاستجابة السريعة</vt:lpstr>
      <vt:lpstr>معدات فريق الاستجابة السريعة</vt:lpstr>
      <vt:lpstr>Présentation PowerPoint</vt:lpstr>
      <vt:lpstr>خطة الإمدادات اللوجستية</vt:lpstr>
      <vt:lpstr>خطة الإمدادات اللوجستية</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دور اللوجستيات بالنسبة لفريق الاستجابة السريعة وأهميتها</dc:title>
  <dc:creator>Szilvia Horváth</dc:creator>
  <cp:lastModifiedBy>Hind</cp:lastModifiedBy>
  <cp:revision>95</cp:revision>
  <dcterms:modified xsi:type="dcterms:W3CDTF">2024-06-07T17:16:42Z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y fmtid="{D5CDD505-2E9C-101B-9397-08002B2CF9AE}" pid="4" name="Order">
    <vt:r8>3323000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